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272" r:id="rId19"/>
    <p:sldId id="404" r:id="rId20"/>
    <p:sldId id="403" r:id="rId21"/>
    <p:sldId id="391" r:id="rId2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>
        <p:scale>
          <a:sx n="66" d="100"/>
          <a:sy n="66" d="100"/>
        </p:scale>
        <p:origin x="900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726037-8628-4E9C-8786-4679E009B8B8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4A5619D-206F-40FE-BB4B-9C410DEC23C8}">
      <dgm:prSet/>
      <dgm:spPr/>
      <dgm:t>
        <a:bodyPr/>
        <a:lstStyle/>
        <a:p>
          <a:r>
            <a:rPr lang="it-IT" dirty="0"/>
            <a:t>Analisi dei requisiti:</a:t>
          </a:r>
          <a:endParaRPr lang="en-US" dirty="0"/>
        </a:p>
      </dgm:t>
    </dgm:pt>
    <dgm:pt modelId="{D705A668-54D4-4133-BEF1-4DE4704B3185}" type="parTrans" cxnId="{3CA4FF4B-E30A-42C2-943F-CE16103003D3}">
      <dgm:prSet/>
      <dgm:spPr/>
      <dgm:t>
        <a:bodyPr/>
        <a:lstStyle/>
        <a:p>
          <a:endParaRPr lang="en-US"/>
        </a:p>
      </dgm:t>
    </dgm:pt>
    <dgm:pt modelId="{CED651B5-9139-4145-A1BB-641C34DE85F3}" type="sibTrans" cxnId="{3CA4FF4B-E30A-42C2-943F-CE16103003D3}">
      <dgm:prSet/>
      <dgm:spPr/>
      <dgm:t>
        <a:bodyPr/>
        <a:lstStyle/>
        <a:p>
          <a:endParaRPr lang="en-US"/>
        </a:p>
      </dgm:t>
    </dgm:pt>
    <dgm:pt modelId="{E095C478-EA70-4982-9968-E8F75C90C91A}">
      <dgm:prSet/>
      <dgm:spPr/>
      <dgm:t>
        <a:bodyPr/>
        <a:lstStyle/>
        <a:p>
          <a:r>
            <a:rPr lang="it-IT" dirty="0"/>
            <a:t>Sviluppare applicazione web con </a:t>
          </a:r>
          <a:r>
            <a:rPr lang="it-IT" dirty="0" err="1"/>
            <a:t>WebGi</a:t>
          </a:r>
          <a:endParaRPr lang="en-US" dirty="0"/>
        </a:p>
      </dgm:t>
    </dgm:pt>
    <dgm:pt modelId="{D87CB077-ABB6-4098-94A2-98451B9EF50D}" type="parTrans" cxnId="{8E5BAF46-25EF-41BB-A977-9C2EAE0B07AD}">
      <dgm:prSet/>
      <dgm:spPr/>
      <dgm:t>
        <a:bodyPr/>
        <a:lstStyle/>
        <a:p>
          <a:endParaRPr lang="en-US"/>
        </a:p>
      </dgm:t>
    </dgm:pt>
    <dgm:pt modelId="{E0EB661D-70FA-4732-9B85-8EDAEFA7759C}" type="sibTrans" cxnId="{8E5BAF46-25EF-41BB-A977-9C2EAE0B07AD}">
      <dgm:prSet/>
      <dgm:spPr/>
      <dgm:t>
        <a:bodyPr/>
        <a:lstStyle/>
        <a:p>
          <a:endParaRPr lang="en-US"/>
        </a:p>
      </dgm:t>
    </dgm:pt>
    <dgm:pt modelId="{4866FFF8-2F55-4639-B693-96E9D652CB95}">
      <dgm:prSet/>
      <dgm:spPr/>
      <dgm:t>
        <a:bodyPr/>
        <a:lstStyle/>
        <a:p>
          <a:r>
            <a:rPr lang="it-IT"/>
            <a:t>Implementare le funzionalità contenute nel software precedente</a:t>
          </a:r>
          <a:endParaRPr lang="en-US"/>
        </a:p>
      </dgm:t>
    </dgm:pt>
    <dgm:pt modelId="{A4A6612E-7459-4586-990D-F2C5E0F67786}" type="parTrans" cxnId="{164C1F1B-1D41-4539-A54F-E67BA1CEE92F}">
      <dgm:prSet/>
      <dgm:spPr/>
      <dgm:t>
        <a:bodyPr/>
        <a:lstStyle/>
        <a:p>
          <a:endParaRPr lang="en-US"/>
        </a:p>
      </dgm:t>
    </dgm:pt>
    <dgm:pt modelId="{63CD00CA-BB62-4841-B851-35D35BEA65F5}" type="sibTrans" cxnId="{164C1F1B-1D41-4539-A54F-E67BA1CEE92F}">
      <dgm:prSet/>
      <dgm:spPr/>
      <dgm:t>
        <a:bodyPr/>
        <a:lstStyle/>
        <a:p>
          <a:endParaRPr lang="en-US"/>
        </a:p>
      </dgm:t>
    </dgm:pt>
    <dgm:pt modelId="{481C0A60-4902-4AEC-8B72-3D179C7DC0D2}">
      <dgm:prSet/>
      <dgm:spPr/>
      <dgm:t>
        <a:bodyPr/>
        <a:lstStyle/>
        <a:p>
          <a:r>
            <a:rPr lang="it-IT" dirty="0"/>
            <a:t>Aggiungere nuove funzionalità come animazioni,  schermata di caricamento e di un’infografica dei prodotti</a:t>
          </a:r>
          <a:endParaRPr lang="en-US" dirty="0"/>
        </a:p>
      </dgm:t>
    </dgm:pt>
    <dgm:pt modelId="{5ACE6243-35D5-42FE-8CFE-58E619F2CAA6}" type="parTrans" cxnId="{AE538E5E-E6D7-4FB2-B03E-4C23B16FBAF6}">
      <dgm:prSet/>
      <dgm:spPr/>
      <dgm:t>
        <a:bodyPr/>
        <a:lstStyle/>
        <a:p>
          <a:endParaRPr lang="en-US"/>
        </a:p>
      </dgm:t>
    </dgm:pt>
    <dgm:pt modelId="{167BF188-E7CC-4057-91B7-02D6B1215990}" type="sibTrans" cxnId="{AE538E5E-E6D7-4FB2-B03E-4C23B16FBAF6}">
      <dgm:prSet/>
      <dgm:spPr/>
      <dgm:t>
        <a:bodyPr/>
        <a:lstStyle/>
        <a:p>
          <a:endParaRPr lang="en-US"/>
        </a:p>
      </dgm:t>
    </dgm:pt>
    <dgm:pt modelId="{FA2D4FDC-6B75-441B-8795-DDEB8328ACFC}">
      <dgm:prSet/>
      <dgm:spPr/>
      <dgm:t>
        <a:bodyPr/>
        <a:lstStyle/>
        <a:p>
          <a:r>
            <a:rPr lang="it-IT"/>
            <a:t>Analisi del problema</a:t>
          </a:r>
          <a:endParaRPr lang="en-US"/>
        </a:p>
      </dgm:t>
    </dgm:pt>
    <dgm:pt modelId="{3D155A3A-D209-4ED7-866D-0BC31E8DF31D}" type="parTrans" cxnId="{F75248B8-3EDC-487D-84B9-5AB7A804B948}">
      <dgm:prSet/>
      <dgm:spPr/>
      <dgm:t>
        <a:bodyPr/>
        <a:lstStyle/>
        <a:p>
          <a:endParaRPr lang="en-US"/>
        </a:p>
      </dgm:t>
    </dgm:pt>
    <dgm:pt modelId="{57FB59C6-2A9A-4000-B9C1-75338A502B13}" type="sibTrans" cxnId="{F75248B8-3EDC-487D-84B9-5AB7A804B948}">
      <dgm:prSet/>
      <dgm:spPr/>
      <dgm:t>
        <a:bodyPr/>
        <a:lstStyle/>
        <a:p>
          <a:endParaRPr lang="en-US"/>
        </a:p>
      </dgm:t>
    </dgm:pt>
    <dgm:pt modelId="{7700801D-2AF6-4681-AA7C-4DAF10C17A30}">
      <dgm:prSet/>
      <dgm:spPr/>
      <dgm:t>
        <a:bodyPr/>
        <a:lstStyle/>
        <a:p>
          <a:r>
            <a:rPr lang="it-IT"/>
            <a:t>Integrazione delle funzionalità richieste tramite l’uso di plugin dedicati</a:t>
          </a:r>
          <a:endParaRPr lang="en-US"/>
        </a:p>
      </dgm:t>
    </dgm:pt>
    <dgm:pt modelId="{2E5FAE6B-9AC1-49F6-9D27-55F730C9D18B}" type="parTrans" cxnId="{B4FBADF8-C0BD-48DE-8C13-5600A0A94A05}">
      <dgm:prSet/>
      <dgm:spPr/>
      <dgm:t>
        <a:bodyPr/>
        <a:lstStyle/>
        <a:p>
          <a:endParaRPr lang="en-US"/>
        </a:p>
      </dgm:t>
    </dgm:pt>
    <dgm:pt modelId="{185954AF-7E38-43C4-A541-2CCAD7132476}" type="sibTrans" cxnId="{B4FBADF8-C0BD-48DE-8C13-5600A0A94A05}">
      <dgm:prSet/>
      <dgm:spPr/>
      <dgm:t>
        <a:bodyPr/>
        <a:lstStyle/>
        <a:p>
          <a:endParaRPr lang="en-US"/>
        </a:p>
      </dgm:t>
    </dgm:pt>
    <dgm:pt modelId="{FCFFBB0F-AB1A-4158-827A-F933E877A2A6}">
      <dgm:prSet/>
      <dgm:spPr/>
      <dgm:t>
        <a:bodyPr/>
        <a:lstStyle/>
        <a:p>
          <a:r>
            <a:rPr lang="it-IT"/>
            <a:t>Schermata di caricamento prodotta con gsap</a:t>
          </a:r>
          <a:endParaRPr lang="en-US"/>
        </a:p>
      </dgm:t>
    </dgm:pt>
    <dgm:pt modelId="{9CD7A33F-DFA3-469D-A2C6-0E7CAA5DA373}" type="parTrans" cxnId="{D17C6889-C8D0-4492-84D1-BCDBC8F7C90F}">
      <dgm:prSet/>
      <dgm:spPr/>
      <dgm:t>
        <a:bodyPr/>
        <a:lstStyle/>
        <a:p>
          <a:endParaRPr lang="en-US"/>
        </a:p>
      </dgm:t>
    </dgm:pt>
    <dgm:pt modelId="{2C5192AC-F374-444C-BAEE-6A6FB13EF871}" type="sibTrans" cxnId="{D17C6889-C8D0-4492-84D1-BCDBC8F7C90F}">
      <dgm:prSet/>
      <dgm:spPr/>
      <dgm:t>
        <a:bodyPr/>
        <a:lstStyle/>
        <a:p>
          <a:endParaRPr lang="en-US"/>
        </a:p>
      </dgm:t>
    </dgm:pt>
    <dgm:pt modelId="{318448D0-25DD-44BC-BCA6-4101F0D74C52}">
      <dgm:prSet/>
      <dgm:spPr/>
      <dgm:t>
        <a:bodyPr/>
        <a:lstStyle/>
        <a:p>
          <a:r>
            <a:rPr lang="it-IT"/>
            <a:t>Infografica realizzata con componenti HTML e CSS</a:t>
          </a:r>
          <a:endParaRPr lang="en-US"/>
        </a:p>
      </dgm:t>
    </dgm:pt>
    <dgm:pt modelId="{068B7F13-9BF4-43F7-9DAF-429BE8DE8198}" type="parTrans" cxnId="{E7D7664B-7A86-4438-9A03-95BC360B7FB5}">
      <dgm:prSet/>
      <dgm:spPr/>
      <dgm:t>
        <a:bodyPr/>
        <a:lstStyle/>
        <a:p>
          <a:endParaRPr lang="en-US"/>
        </a:p>
      </dgm:t>
    </dgm:pt>
    <dgm:pt modelId="{6BF6CFBD-BB08-4DA6-83A4-4BD7D90D638F}" type="sibTrans" cxnId="{E7D7664B-7A86-4438-9A03-95BC360B7FB5}">
      <dgm:prSet/>
      <dgm:spPr/>
      <dgm:t>
        <a:bodyPr/>
        <a:lstStyle/>
        <a:p>
          <a:endParaRPr lang="en-US"/>
        </a:p>
      </dgm:t>
    </dgm:pt>
    <dgm:pt modelId="{2DAF66FA-B5D5-40FD-A0C7-3D9EF8337678}" type="pres">
      <dgm:prSet presAssocID="{B5726037-8628-4E9C-8786-4679E009B8B8}" presName="vert0" presStyleCnt="0">
        <dgm:presLayoutVars>
          <dgm:dir/>
          <dgm:animOne val="branch"/>
          <dgm:animLvl val="lvl"/>
        </dgm:presLayoutVars>
      </dgm:prSet>
      <dgm:spPr/>
    </dgm:pt>
    <dgm:pt modelId="{25E74358-912C-49D2-8FA8-2E1BC5FCBC1D}" type="pres">
      <dgm:prSet presAssocID="{C4A5619D-206F-40FE-BB4B-9C410DEC23C8}" presName="thickLine" presStyleLbl="alignNode1" presStyleIdx="0" presStyleCnt="2"/>
      <dgm:spPr/>
    </dgm:pt>
    <dgm:pt modelId="{38ABC834-6F2E-4E2B-9047-4EF66BFF852D}" type="pres">
      <dgm:prSet presAssocID="{C4A5619D-206F-40FE-BB4B-9C410DEC23C8}" presName="horz1" presStyleCnt="0"/>
      <dgm:spPr/>
    </dgm:pt>
    <dgm:pt modelId="{EC3B6AC0-75D3-4824-97A2-3810E02B27F4}" type="pres">
      <dgm:prSet presAssocID="{C4A5619D-206F-40FE-BB4B-9C410DEC23C8}" presName="tx1" presStyleLbl="revTx" presStyleIdx="0" presStyleCnt="8"/>
      <dgm:spPr/>
    </dgm:pt>
    <dgm:pt modelId="{DB89BE41-0C49-4484-BC92-8884214398EB}" type="pres">
      <dgm:prSet presAssocID="{C4A5619D-206F-40FE-BB4B-9C410DEC23C8}" presName="vert1" presStyleCnt="0"/>
      <dgm:spPr/>
    </dgm:pt>
    <dgm:pt modelId="{1BE6B7F5-527E-4A16-A557-C437F42D5999}" type="pres">
      <dgm:prSet presAssocID="{E095C478-EA70-4982-9968-E8F75C90C91A}" presName="vertSpace2a" presStyleCnt="0"/>
      <dgm:spPr/>
    </dgm:pt>
    <dgm:pt modelId="{8BE7DA52-E216-4ED2-A40A-09A575A885E4}" type="pres">
      <dgm:prSet presAssocID="{E095C478-EA70-4982-9968-E8F75C90C91A}" presName="horz2" presStyleCnt="0"/>
      <dgm:spPr/>
    </dgm:pt>
    <dgm:pt modelId="{32EAD98E-F3FC-4A79-B01E-E186AE176399}" type="pres">
      <dgm:prSet presAssocID="{E095C478-EA70-4982-9968-E8F75C90C91A}" presName="horzSpace2" presStyleCnt="0"/>
      <dgm:spPr/>
    </dgm:pt>
    <dgm:pt modelId="{EEA8F30A-5F36-4AE5-8A3A-D8C643AFC409}" type="pres">
      <dgm:prSet presAssocID="{E095C478-EA70-4982-9968-E8F75C90C91A}" presName="tx2" presStyleLbl="revTx" presStyleIdx="1" presStyleCnt="8"/>
      <dgm:spPr/>
    </dgm:pt>
    <dgm:pt modelId="{098AAB53-4853-455E-ADEF-D6F29536FEC3}" type="pres">
      <dgm:prSet presAssocID="{E095C478-EA70-4982-9968-E8F75C90C91A}" presName="vert2" presStyleCnt="0"/>
      <dgm:spPr/>
    </dgm:pt>
    <dgm:pt modelId="{09FE0046-E4FC-4714-8DAD-FB948928492E}" type="pres">
      <dgm:prSet presAssocID="{E095C478-EA70-4982-9968-E8F75C90C91A}" presName="thinLine2b" presStyleLbl="callout" presStyleIdx="0" presStyleCnt="6"/>
      <dgm:spPr/>
    </dgm:pt>
    <dgm:pt modelId="{16400EF9-67FB-46ED-A509-74442AD3FACB}" type="pres">
      <dgm:prSet presAssocID="{E095C478-EA70-4982-9968-E8F75C90C91A}" presName="vertSpace2b" presStyleCnt="0"/>
      <dgm:spPr/>
    </dgm:pt>
    <dgm:pt modelId="{8F0AEE29-4DD5-4BE9-AE06-2CC2091B71A5}" type="pres">
      <dgm:prSet presAssocID="{4866FFF8-2F55-4639-B693-96E9D652CB95}" presName="horz2" presStyleCnt="0"/>
      <dgm:spPr/>
    </dgm:pt>
    <dgm:pt modelId="{7B11CD8F-7616-4ED8-9BA9-C4ED825315A0}" type="pres">
      <dgm:prSet presAssocID="{4866FFF8-2F55-4639-B693-96E9D652CB95}" presName="horzSpace2" presStyleCnt="0"/>
      <dgm:spPr/>
    </dgm:pt>
    <dgm:pt modelId="{700D2026-E3F5-4D49-B4D1-3E7BA1766B49}" type="pres">
      <dgm:prSet presAssocID="{4866FFF8-2F55-4639-B693-96E9D652CB95}" presName="tx2" presStyleLbl="revTx" presStyleIdx="2" presStyleCnt="8"/>
      <dgm:spPr/>
    </dgm:pt>
    <dgm:pt modelId="{B4C3DF02-629C-40FB-8011-32BE55264C7E}" type="pres">
      <dgm:prSet presAssocID="{4866FFF8-2F55-4639-B693-96E9D652CB95}" presName="vert2" presStyleCnt="0"/>
      <dgm:spPr/>
    </dgm:pt>
    <dgm:pt modelId="{79DACC1B-EA45-40AA-8923-C84AFE97CD1C}" type="pres">
      <dgm:prSet presAssocID="{4866FFF8-2F55-4639-B693-96E9D652CB95}" presName="thinLine2b" presStyleLbl="callout" presStyleIdx="1" presStyleCnt="6"/>
      <dgm:spPr/>
    </dgm:pt>
    <dgm:pt modelId="{8312E5B5-4527-431C-8A86-F86774CAD800}" type="pres">
      <dgm:prSet presAssocID="{4866FFF8-2F55-4639-B693-96E9D652CB95}" presName="vertSpace2b" presStyleCnt="0"/>
      <dgm:spPr/>
    </dgm:pt>
    <dgm:pt modelId="{33E60877-765D-49DE-AF41-D45C4741D854}" type="pres">
      <dgm:prSet presAssocID="{481C0A60-4902-4AEC-8B72-3D179C7DC0D2}" presName="horz2" presStyleCnt="0"/>
      <dgm:spPr/>
    </dgm:pt>
    <dgm:pt modelId="{ECF7171F-F7C4-48AA-9813-A1BCF3B6D2E4}" type="pres">
      <dgm:prSet presAssocID="{481C0A60-4902-4AEC-8B72-3D179C7DC0D2}" presName="horzSpace2" presStyleCnt="0"/>
      <dgm:spPr/>
    </dgm:pt>
    <dgm:pt modelId="{0B7021AF-7C69-459A-B318-EAB3378185C0}" type="pres">
      <dgm:prSet presAssocID="{481C0A60-4902-4AEC-8B72-3D179C7DC0D2}" presName="tx2" presStyleLbl="revTx" presStyleIdx="3" presStyleCnt="8"/>
      <dgm:spPr/>
    </dgm:pt>
    <dgm:pt modelId="{2E7AC3D4-41A9-4F97-8146-E2E80C4DD0CB}" type="pres">
      <dgm:prSet presAssocID="{481C0A60-4902-4AEC-8B72-3D179C7DC0D2}" presName="vert2" presStyleCnt="0"/>
      <dgm:spPr/>
    </dgm:pt>
    <dgm:pt modelId="{DDC0F45A-99EE-4B87-A94E-0C26C770D5C2}" type="pres">
      <dgm:prSet presAssocID="{481C0A60-4902-4AEC-8B72-3D179C7DC0D2}" presName="thinLine2b" presStyleLbl="callout" presStyleIdx="2" presStyleCnt="6"/>
      <dgm:spPr/>
    </dgm:pt>
    <dgm:pt modelId="{3893DC0F-4EC6-4323-A070-65C7D6CF6EEE}" type="pres">
      <dgm:prSet presAssocID="{481C0A60-4902-4AEC-8B72-3D179C7DC0D2}" presName="vertSpace2b" presStyleCnt="0"/>
      <dgm:spPr/>
    </dgm:pt>
    <dgm:pt modelId="{AC511C5F-0BB0-4582-8D71-C7F6B64B8A56}" type="pres">
      <dgm:prSet presAssocID="{FA2D4FDC-6B75-441B-8795-DDEB8328ACFC}" presName="thickLine" presStyleLbl="alignNode1" presStyleIdx="1" presStyleCnt="2"/>
      <dgm:spPr/>
    </dgm:pt>
    <dgm:pt modelId="{EC1B893A-E66A-420E-BF65-68CCA790005E}" type="pres">
      <dgm:prSet presAssocID="{FA2D4FDC-6B75-441B-8795-DDEB8328ACFC}" presName="horz1" presStyleCnt="0"/>
      <dgm:spPr/>
    </dgm:pt>
    <dgm:pt modelId="{15F47D9E-A6BE-4319-868A-C7B810BAF66E}" type="pres">
      <dgm:prSet presAssocID="{FA2D4FDC-6B75-441B-8795-DDEB8328ACFC}" presName="tx1" presStyleLbl="revTx" presStyleIdx="4" presStyleCnt="8"/>
      <dgm:spPr/>
    </dgm:pt>
    <dgm:pt modelId="{8243669E-21A6-4115-8F5D-869C240AD8CC}" type="pres">
      <dgm:prSet presAssocID="{FA2D4FDC-6B75-441B-8795-DDEB8328ACFC}" presName="vert1" presStyleCnt="0"/>
      <dgm:spPr/>
    </dgm:pt>
    <dgm:pt modelId="{CB087419-001E-4BFD-BC71-C2DE23E58BD4}" type="pres">
      <dgm:prSet presAssocID="{7700801D-2AF6-4681-AA7C-4DAF10C17A30}" presName="vertSpace2a" presStyleCnt="0"/>
      <dgm:spPr/>
    </dgm:pt>
    <dgm:pt modelId="{23B1B56D-191A-4E9A-BB96-2DE260173650}" type="pres">
      <dgm:prSet presAssocID="{7700801D-2AF6-4681-AA7C-4DAF10C17A30}" presName="horz2" presStyleCnt="0"/>
      <dgm:spPr/>
    </dgm:pt>
    <dgm:pt modelId="{6AD18276-E284-49D9-9CC7-0982433B07C8}" type="pres">
      <dgm:prSet presAssocID="{7700801D-2AF6-4681-AA7C-4DAF10C17A30}" presName="horzSpace2" presStyleCnt="0"/>
      <dgm:spPr/>
    </dgm:pt>
    <dgm:pt modelId="{A6F55C98-A002-484F-BAF9-BB04681C6166}" type="pres">
      <dgm:prSet presAssocID="{7700801D-2AF6-4681-AA7C-4DAF10C17A30}" presName="tx2" presStyleLbl="revTx" presStyleIdx="5" presStyleCnt="8"/>
      <dgm:spPr/>
    </dgm:pt>
    <dgm:pt modelId="{1FA242F3-B4BC-41AD-AD6A-A1FFE0F9F505}" type="pres">
      <dgm:prSet presAssocID="{7700801D-2AF6-4681-AA7C-4DAF10C17A30}" presName="vert2" presStyleCnt="0"/>
      <dgm:spPr/>
    </dgm:pt>
    <dgm:pt modelId="{D95061D5-69F2-4FE0-925D-B5AE542091E1}" type="pres">
      <dgm:prSet presAssocID="{7700801D-2AF6-4681-AA7C-4DAF10C17A30}" presName="thinLine2b" presStyleLbl="callout" presStyleIdx="3" presStyleCnt="6"/>
      <dgm:spPr/>
    </dgm:pt>
    <dgm:pt modelId="{6FCA8B3D-366F-45C8-B986-7F1DA45DC1ED}" type="pres">
      <dgm:prSet presAssocID="{7700801D-2AF6-4681-AA7C-4DAF10C17A30}" presName="vertSpace2b" presStyleCnt="0"/>
      <dgm:spPr/>
    </dgm:pt>
    <dgm:pt modelId="{06E838B6-CC24-49BC-854C-7E8188B6B617}" type="pres">
      <dgm:prSet presAssocID="{FCFFBB0F-AB1A-4158-827A-F933E877A2A6}" presName="horz2" presStyleCnt="0"/>
      <dgm:spPr/>
    </dgm:pt>
    <dgm:pt modelId="{722881A9-71AE-40D1-98AC-63CA5622BC7F}" type="pres">
      <dgm:prSet presAssocID="{FCFFBB0F-AB1A-4158-827A-F933E877A2A6}" presName="horzSpace2" presStyleCnt="0"/>
      <dgm:spPr/>
    </dgm:pt>
    <dgm:pt modelId="{7A4633E5-4B6B-470A-9FE5-2B02AB1FD6DC}" type="pres">
      <dgm:prSet presAssocID="{FCFFBB0F-AB1A-4158-827A-F933E877A2A6}" presName="tx2" presStyleLbl="revTx" presStyleIdx="6" presStyleCnt="8"/>
      <dgm:spPr/>
    </dgm:pt>
    <dgm:pt modelId="{819CDED7-3DA7-47C6-91FB-F407945FB854}" type="pres">
      <dgm:prSet presAssocID="{FCFFBB0F-AB1A-4158-827A-F933E877A2A6}" presName="vert2" presStyleCnt="0"/>
      <dgm:spPr/>
    </dgm:pt>
    <dgm:pt modelId="{8D4D4DD9-F71C-45A3-BA75-C31EE15E71EB}" type="pres">
      <dgm:prSet presAssocID="{FCFFBB0F-AB1A-4158-827A-F933E877A2A6}" presName="thinLine2b" presStyleLbl="callout" presStyleIdx="4" presStyleCnt="6"/>
      <dgm:spPr/>
    </dgm:pt>
    <dgm:pt modelId="{1817F45D-A1BB-4312-9378-723EACDAF638}" type="pres">
      <dgm:prSet presAssocID="{FCFFBB0F-AB1A-4158-827A-F933E877A2A6}" presName="vertSpace2b" presStyleCnt="0"/>
      <dgm:spPr/>
    </dgm:pt>
    <dgm:pt modelId="{145B6809-8666-4434-90CF-638AC53D7C0C}" type="pres">
      <dgm:prSet presAssocID="{318448D0-25DD-44BC-BCA6-4101F0D74C52}" presName="horz2" presStyleCnt="0"/>
      <dgm:spPr/>
    </dgm:pt>
    <dgm:pt modelId="{0195847E-B311-416D-AAD4-483CD89D6384}" type="pres">
      <dgm:prSet presAssocID="{318448D0-25DD-44BC-BCA6-4101F0D74C52}" presName="horzSpace2" presStyleCnt="0"/>
      <dgm:spPr/>
    </dgm:pt>
    <dgm:pt modelId="{12B6ACC8-0528-4996-B08C-13BBE7B60D4D}" type="pres">
      <dgm:prSet presAssocID="{318448D0-25DD-44BC-BCA6-4101F0D74C52}" presName="tx2" presStyleLbl="revTx" presStyleIdx="7" presStyleCnt="8"/>
      <dgm:spPr/>
    </dgm:pt>
    <dgm:pt modelId="{CD8618C3-FB3B-4450-82C5-28B5E6654945}" type="pres">
      <dgm:prSet presAssocID="{318448D0-25DD-44BC-BCA6-4101F0D74C52}" presName="vert2" presStyleCnt="0"/>
      <dgm:spPr/>
    </dgm:pt>
    <dgm:pt modelId="{B939FFEF-47BE-4419-AF88-41603FEE0F12}" type="pres">
      <dgm:prSet presAssocID="{318448D0-25DD-44BC-BCA6-4101F0D74C52}" presName="thinLine2b" presStyleLbl="callout" presStyleIdx="5" presStyleCnt="6"/>
      <dgm:spPr/>
    </dgm:pt>
    <dgm:pt modelId="{67E1258B-6FA3-43AB-9F05-22723BEB23C6}" type="pres">
      <dgm:prSet presAssocID="{318448D0-25DD-44BC-BCA6-4101F0D74C52}" presName="vertSpace2b" presStyleCnt="0"/>
      <dgm:spPr/>
    </dgm:pt>
  </dgm:ptLst>
  <dgm:cxnLst>
    <dgm:cxn modelId="{B69E8B19-CE8C-4DE2-BAF0-1FB712D51094}" type="presOf" srcId="{B5726037-8628-4E9C-8786-4679E009B8B8}" destId="{2DAF66FA-B5D5-40FD-A0C7-3D9EF8337678}" srcOrd="0" destOrd="0" presId="urn:microsoft.com/office/officeart/2008/layout/LinedList"/>
    <dgm:cxn modelId="{164C1F1B-1D41-4539-A54F-E67BA1CEE92F}" srcId="{C4A5619D-206F-40FE-BB4B-9C410DEC23C8}" destId="{4866FFF8-2F55-4639-B693-96E9D652CB95}" srcOrd="1" destOrd="0" parTransId="{A4A6612E-7459-4586-990D-F2C5E0F67786}" sibTransId="{63CD00CA-BB62-4841-B851-35D35BEA65F5}"/>
    <dgm:cxn modelId="{3B29771C-DE0C-48F3-92CE-F7B9B5E03C82}" type="presOf" srcId="{FA2D4FDC-6B75-441B-8795-DDEB8328ACFC}" destId="{15F47D9E-A6BE-4319-868A-C7B810BAF66E}" srcOrd="0" destOrd="0" presId="urn:microsoft.com/office/officeart/2008/layout/LinedList"/>
    <dgm:cxn modelId="{8D278420-3A5C-4C80-B4F4-56BC69983DDC}" type="presOf" srcId="{C4A5619D-206F-40FE-BB4B-9C410DEC23C8}" destId="{EC3B6AC0-75D3-4824-97A2-3810E02B27F4}" srcOrd="0" destOrd="0" presId="urn:microsoft.com/office/officeart/2008/layout/LinedList"/>
    <dgm:cxn modelId="{05291D39-97E9-40BF-B541-8AD801808320}" type="presOf" srcId="{E095C478-EA70-4982-9968-E8F75C90C91A}" destId="{EEA8F30A-5F36-4AE5-8A3A-D8C643AFC409}" srcOrd="0" destOrd="0" presId="urn:microsoft.com/office/officeart/2008/layout/LinedList"/>
    <dgm:cxn modelId="{AE538E5E-E6D7-4FB2-B03E-4C23B16FBAF6}" srcId="{C4A5619D-206F-40FE-BB4B-9C410DEC23C8}" destId="{481C0A60-4902-4AEC-8B72-3D179C7DC0D2}" srcOrd="2" destOrd="0" parTransId="{5ACE6243-35D5-42FE-8CFE-58E619F2CAA6}" sibTransId="{167BF188-E7CC-4057-91B7-02D6B1215990}"/>
    <dgm:cxn modelId="{8E5BAF46-25EF-41BB-A977-9C2EAE0B07AD}" srcId="{C4A5619D-206F-40FE-BB4B-9C410DEC23C8}" destId="{E095C478-EA70-4982-9968-E8F75C90C91A}" srcOrd="0" destOrd="0" parTransId="{D87CB077-ABB6-4098-94A2-98451B9EF50D}" sibTransId="{E0EB661D-70FA-4732-9B85-8EDAEFA7759C}"/>
    <dgm:cxn modelId="{3264D847-E9A8-48C7-B81C-4BFDE0D9BF0F}" type="presOf" srcId="{318448D0-25DD-44BC-BCA6-4101F0D74C52}" destId="{12B6ACC8-0528-4996-B08C-13BBE7B60D4D}" srcOrd="0" destOrd="0" presId="urn:microsoft.com/office/officeart/2008/layout/LinedList"/>
    <dgm:cxn modelId="{E7D7664B-7A86-4438-9A03-95BC360B7FB5}" srcId="{FA2D4FDC-6B75-441B-8795-DDEB8328ACFC}" destId="{318448D0-25DD-44BC-BCA6-4101F0D74C52}" srcOrd="2" destOrd="0" parTransId="{068B7F13-9BF4-43F7-9DAF-429BE8DE8198}" sibTransId="{6BF6CFBD-BB08-4DA6-83A4-4BD7D90D638F}"/>
    <dgm:cxn modelId="{3CA4FF4B-E30A-42C2-943F-CE16103003D3}" srcId="{B5726037-8628-4E9C-8786-4679E009B8B8}" destId="{C4A5619D-206F-40FE-BB4B-9C410DEC23C8}" srcOrd="0" destOrd="0" parTransId="{D705A668-54D4-4133-BEF1-4DE4704B3185}" sibTransId="{CED651B5-9139-4145-A1BB-641C34DE85F3}"/>
    <dgm:cxn modelId="{D17C6889-C8D0-4492-84D1-BCDBC8F7C90F}" srcId="{FA2D4FDC-6B75-441B-8795-DDEB8328ACFC}" destId="{FCFFBB0F-AB1A-4158-827A-F933E877A2A6}" srcOrd="1" destOrd="0" parTransId="{9CD7A33F-DFA3-469D-A2C6-0E7CAA5DA373}" sibTransId="{2C5192AC-F374-444C-BAEE-6A6FB13EF871}"/>
    <dgm:cxn modelId="{F48BC09B-4D3B-4963-9DBD-804E47E71013}" type="presOf" srcId="{FCFFBB0F-AB1A-4158-827A-F933E877A2A6}" destId="{7A4633E5-4B6B-470A-9FE5-2B02AB1FD6DC}" srcOrd="0" destOrd="0" presId="urn:microsoft.com/office/officeart/2008/layout/LinedList"/>
    <dgm:cxn modelId="{8500C7B2-9BD9-4C6F-97E9-3BBDD0EB3B3E}" type="presOf" srcId="{7700801D-2AF6-4681-AA7C-4DAF10C17A30}" destId="{A6F55C98-A002-484F-BAF9-BB04681C6166}" srcOrd="0" destOrd="0" presId="urn:microsoft.com/office/officeart/2008/layout/LinedList"/>
    <dgm:cxn modelId="{F75248B8-3EDC-487D-84B9-5AB7A804B948}" srcId="{B5726037-8628-4E9C-8786-4679E009B8B8}" destId="{FA2D4FDC-6B75-441B-8795-DDEB8328ACFC}" srcOrd="1" destOrd="0" parTransId="{3D155A3A-D209-4ED7-866D-0BC31E8DF31D}" sibTransId="{57FB59C6-2A9A-4000-B9C1-75338A502B13}"/>
    <dgm:cxn modelId="{BF608ABC-7D4A-4ECB-908F-FDD902BA63A2}" type="presOf" srcId="{4866FFF8-2F55-4639-B693-96E9D652CB95}" destId="{700D2026-E3F5-4D49-B4D1-3E7BA1766B49}" srcOrd="0" destOrd="0" presId="urn:microsoft.com/office/officeart/2008/layout/LinedList"/>
    <dgm:cxn modelId="{9A9995E6-31F1-4E90-ACBB-E1CEACB05C2B}" type="presOf" srcId="{481C0A60-4902-4AEC-8B72-3D179C7DC0D2}" destId="{0B7021AF-7C69-459A-B318-EAB3378185C0}" srcOrd="0" destOrd="0" presId="urn:microsoft.com/office/officeart/2008/layout/LinedList"/>
    <dgm:cxn modelId="{B4FBADF8-C0BD-48DE-8C13-5600A0A94A05}" srcId="{FA2D4FDC-6B75-441B-8795-DDEB8328ACFC}" destId="{7700801D-2AF6-4681-AA7C-4DAF10C17A30}" srcOrd="0" destOrd="0" parTransId="{2E5FAE6B-9AC1-49F6-9D27-55F730C9D18B}" sibTransId="{185954AF-7E38-43C4-A541-2CCAD7132476}"/>
    <dgm:cxn modelId="{BD819A0E-5F30-4322-AB09-C9DA994AAD64}" type="presParOf" srcId="{2DAF66FA-B5D5-40FD-A0C7-3D9EF8337678}" destId="{25E74358-912C-49D2-8FA8-2E1BC5FCBC1D}" srcOrd="0" destOrd="0" presId="urn:microsoft.com/office/officeart/2008/layout/LinedList"/>
    <dgm:cxn modelId="{961CA551-6327-4BEB-BC2C-106CF40CE50D}" type="presParOf" srcId="{2DAF66FA-B5D5-40FD-A0C7-3D9EF8337678}" destId="{38ABC834-6F2E-4E2B-9047-4EF66BFF852D}" srcOrd="1" destOrd="0" presId="urn:microsoft.com/office/officeart/2008/layout/LinedList"/>
    <dgm:cxn modelId="{C7775384-1B40-4A02-8E77-631A204B48F2}" type="presParOf" srcId="{38ABC834-6F2E-4E2B-9047-4EF66BFF852D}" destId="{EC3B6AC0-75D3-4824-97A2-3810E02B27F4}" srcOrd="0" destOrd="0" presId="urn:microsoft.com/office/officeart/2008/layout/LinedList"/>
    <dgm:cxn modelId="{C8C1D6C5-1056-4960-8171-905B5F2F9EAC}" type="presParOf" srcId="{38ABC834-6F2E-4E2B-9047-4EF66BFF852D}" destId="{DB89BE41-0C49-4484-BC92-8884214398EB}" srcOrd="1" destOrd="0" presId="urn:microsoft.com/office/officeart/2008/layout/LinedList"/>
    <dgm:cxn modelId="{8A800E8B-90A1-4DE3-952E-338A53A27CB2}" type="presParOf" srcId="{DB89BE41-0C49-4484-BC92-8884214398EB}" destId="{1BE6B7F5-527E-4A16-A557-C437F42D5999}" srcOrd="0" destOrd="0" presId="urn:microsoft.com/office/officeart/2008/layout/LinedList"/>
    <dgm:cxn modelId="{DD676DA5-0B08-4260-BA6B-3737D264FE75}" type="presParOf" srcId="{DB89BE41-0C49-4484-BC92-8884214398EB}" destId="{8BE7DA52-E216-4ED2-A40A-09A575A885E4}" srcOrd="1" destOrd="0" presId="urn:microsoft.com/office/officeart/2008/layout/LinedList"/>
    <dgm:cxn modelId="{B4571055-3BCA-4BE7-89BE-5E7EDE0513DF}" type="presParOf" srcId="{8BE7DA52-E216-4ED2-A40A-09A575A885E4}" destId="{32EAD98E-F3FC-4A79-B01E-E186AE176399}" srcOrd="0" destOrd="0" presId="urn:microsoft.com/office/officeart/2008/layout/LinedList"/>
    <dgm:cxn modelId="{48D3A01C-DBC3-4A3B-8B7B-736BB47F6739}" type="presParOf" srcId="{8BE7DA52-E216-4ED2-A40A-09A575A885E4}" destId="{EEA8F30A-5F36-4AE5-8A3A-D8C643AFC409}" srcOrd="1" destOrd="0" presId="urn:microsoft.com/office/officeart/2008/layout/LinedList"/>
    <dgm:cxn modelId="{81AC6C52-7A69-4CB2-B0B5-DEDF17830538}" type="presParOf" srcId="{8BE7DA52-E216-4ED2-A40A-09A575A885E4}" destId="{098AAB53-4853-455E-ADEF-D6F29536FEC3}" srcOrd="2" destOrd="0" presId="urn:microsoft.com/office/officeart/2008/layout/LinedList"/>
    <dgm:cxn modelId="{EC7646E9-9123-4B0A-8937-631974D67979}" type="presParOf" srcId="{DB89BE41-0C49-4484-BC92-8884214398EB}" destId="{09FE0046-E4FC-4714-8DAD-FB948928492E}" srcOrd="2" destOrd="0" presId="urn:microsoft.com/office/officeart/2008/layout/LinedList"/>
    <dgm:cxn modelId="{2DD6874A-4506-4034-B175-CACF2B6475FA}" type="presParOf" srcId="{DB89BE41-0C49-4484-BC92-8884214398EB}" destId="{16400EF9-67FB-46ED-A509-74442AD3FACB}" srcOrd="3" destOrd="0" presId="urn:microsoft.com/office/officeart/2008/layout/LinedList"/>
    <dgm:cxn modelId="{A196C853-4DF7-405B-B52D-AE5FB83AF47D}" type="presParOf" srcId="{DB89BE41-0C49-4484-BC92-8884214398EB}" destId="{8F0AEE29-4DD5-4BE9-AE06-2CC2091B71A5}" srcOrd="4" destOrd="0" presId="urn:microsoft.com/office/officeart/2008/layout/LinedList"/>
    <dgm:cxn modelId="{BEF88A84-FC88-41FA-88B0-77F0C7115AFC}" type="presParOf" srcId="{8F0AEE29-4DD5-4BE9-AE06-2CC2091B71A5}" destId="{7B11CD8F-7616-4ED8-9BA9-C4ED825315A0}" srcOrd="0" destOrd="0" presId="urn:microsoft.com/office/officeart/2008/layout/LinedList"/>
    <dgm:cxn modelId="{36F30BC6-5D51-4989-AD28-911634AB6406}" type="presParOf" srcId="{8F0AEE29-4DD5-4BE9-AE06-2CC2091B71A5}" destId="{700D2026-E3F5-4D49-B4D1-3E7BA1766B49}" srcOrd="1" destOrd="0" presId="urn:microsoft.com/office/officeart/2008/layout/LinedList"/>
    <dgm:cxn modelId="{876F3C48-22B7-415B-99DA-881CB2BD5472}" type="presParOf" srcId="{8F0AEE29-4DD5-4BE9-AE06-2CC2091B71A5}" destId="{B4C3DF02-629C-40FB-8011-32BE55264C7E}" srcOrd="2" destOrd="0" presId="urn:microsoft.com/office/officeart/2008/layout/LinedList"/>
    <dgm:cxn modelId="{2B6C64AE-18DC-4E8F-8DD5-3EC69A52D9C0}" type="presParOf" srcId="{DB89BE41-0C49-4484-BC92-8884214398EB}" destId="{79DACC1B-EA45-40AA-8923-C84AFE97CD1C}" srcOrd="5" destOrd="0" presId="urn:microsoft.com/office/officeart/2008/layout/LinedList"/>
    <dgm:cxn modelId="{04208265-87C0-486B-B60D-F4EB288FCCAC}" type="presParOf" srcId="{DB89BE41-0C49-4484-BC92-8884214398EB}" destId="{8312E5B5-4527-431C-8A86-F86774CAD800}" srcOrd="6" destOrd="0" presId="urn:microsoft.com/office/officeart/2008/layout/LinedList"/>
    <dgm:cxn modelId="{358CD9F6-FAA7-4A09-82AF-278B2FA9A7A1}" type="presParOf" srcId="{DB89BE41-0C49-4484-BC92-8884214398EB}" destId="{33E60877-765D-49DE-AF41-D45C4741D854}" srcOrd="7" destOrd="0" presId="urn:microsoft.com/office/officeart/2008/layout/LinedList"/>
    <dgm:cxn modelId="{6F71BD53-0505-4D58-9D00-AF7C3B3A9A0E}" type="presParOf" srcId="{33E60877-765D-49DE-AF41-D45C4741D854}" destId="{ECF7171F-F7C4-48AA-9813-A1BCF3B6D2E4}" srcOrd="0" destOrd="0" presId="urn:microsoft.com/office/officeart/2008/layout/LinedList"/>
    <dgm:cxn modelId="{10AD8C38-7920-4D5D-8088-CFD283D562C3}" type="presParOf" srcId="{33E60877-765D-49DE-AF41-D45C4741D854}" destId="{0B7021AF-7C69-459A-B318-EAB3378185C0}" srcOrd="1" destOrd="0" presId="urn:microsoft.com/office/officeart/2008/layout/LinedList"/>
    <dgm:cxn modelId="{8369CB00-C280-4812-B4CA-F249DDC58DEE}" type="presParOf" srcId="{33E60877-765D-49DE-AF41-D45C4741D854}" destId="{2E7AC3D4-41A9-4F97-8146-E2E80C4DD0CB}" srcOrd="2" destOrd="0" presId="urn:microsoft.com/office/officeart/2008/layout/LinedList"/>
    <dgm:cxn modelId="{CAF89620-B377-4856-AB8B-107C63FDEEA0}" type="presParOf" srcId="{DB89BE41-0C49-4484-BC92-8884214398EB}" destId="{DDC0F45A-99EE-4B87-A94E-0C26C770D5C2}" srcOrd="8" destOrd="0" presId="urn:microsoft.com/office/officeart/2008/layout/LinedList"/>
    <dgm:cxn modelId="{CBFD1B4B-C267-495E-9C58-1982D33B92FB}" type="presParOf" srcId="{DB89BE41-0C49-4484-BC92-8884214398EB}" destId="{3893DC0F-4EC6-4323-A070-65C7D6CF6EEE}" srcOrd="9" destOrd="0" presId="urn:microsoft.com/office/officeart/2008/layout/LinedList"/>
    <dgm:cxn modelId="{8090E698-1467-47C1-9871-513C0E89216F}" type="presParOf" srcId="{2DAF66FA-B5D5-40FD-A0C7-3D9EF8337678}" destId="{AC511C5F-0BB0-4582-8D71-C7F6B64B8A56}" srcOrd="2" destOrd="0" presId="urn:microsoft.com/office/officeart/2008/layout/LinedList"/>
    <dgm:cxn modelId="{9208B993-BDAE-469E-93B2-ABCB8CADFF8F}" type="presParOf" srcId="{2DAF66FA-B5D5-40FD-A0C7-3D9EF8337678}" destId="{EC1B893A-E66A-420E-BF65-68CCA790005E}" srcOrd="3" destOrd="0" presId="urn:microsoft.com/office/officeart/2008/layout/LinedList"/>
    <dgm:cxn modelId="{DDD607E6-2963-470F-947C-4418D8153E96}" type="presParOf" srcId="{EC1B893A-E66A-420E-BF65-68CCA790005E}" destId="{15F47D9E-A6BE-4319-868A-C7B810BAF66E}" srcOrd="0" destOrd="0" presId="urn:microsoft.com/office/officeart/2008/layout/LinedList"/>
    <dgm:cxn modelId="{DA81B54A-0CF8-4E2D-93AD-CA4DBE0893DA}" type="presParOf" srcId="{EC1B893A-E66A-420E-BF65-68CCA790005E}" destId="{8243669E-21A6-4115-8F5D-869C240AD8CC}" srcOrd="1" destOrd="0" presId="urn:microsoft.com/office/officeart/2008/layout/LinedList"/>
    <dgm:cxn modelId="{A08B6C42-AED3-43C5-8C6B-B5CB6F7C7C5E}" type="presParOf" srcId="{8243669E-21A6-4115-8F5D-869C240AD8CC}" destId="{CB087419-001E-4BFD-BC71-C2DE23E58BD4}" srcOrd="0" destOrd="0" presId="urn:microsoft.com/office/officeart/2008/layout/LinedList"/>
    <dgm:cxn modelId="{AB783571-9DC7-4183-A33C-6E5F86B684AC}" type="presParOf" srcId="{8243669E-21A6-4115-8F5D-869C240AD8CC}" destId="{23B1B56D-191A-4E9A-BB96-2DE260173650}" srcOrd="1" destOrd="0" presId="urn:microsoft.com/office/officeart/2008/layout/LinedList"/>
    <dgm:cxn modelId="{4A26F468-0443-48F7-B8F5-4E24DC681403}" type="presParOf" srcId="{23B1B56D-191A-4E9A-BB96-2DE260173650}" destId="{6AD18276-E284-49D9-9CC7-0982433B07C8}" srcOrd="0" destOrd="0" presId="urn:microsoft.com/office/officeart/2008/layout/LinedList"/>
    <dgm:cxn modelId="{1B4B2CCB-1F98-4280-B62A-B5A43238F739}" type="presParOf" srcId="{23B1B56D-191A-4E9A-BB96-2DE260173650}" destId="{A6F55C98-A002-484F-BAF9-BB04681C6166}" srcOrd="1" destOrd="0" presId="urn:microsoft.com/office/officeart/2008/layout/LinedList"/>
    <dgm:cxn modelId="{4F74BA20-888D-458D-BCB3-E5E28F45A2FB}" type="presParOf" srcId="{23B1B56D-191A-4E9A-BB96-2DE260173650}" destId="{1FA242F3-B4BC-41AD-AD6A-A1FFE0F9F505}" srcOrd="2" destOrd="0" presId="urn:microsoft.com/office/officeart/2008/layout/LinedList"/>
    <dgm:cxn modelId="{E2563364-222F-410F-92F2-B21C83763D54}" type="presParOf" srcId="{8243669E-21A6-4115-8F5D-869C240AD8CC}" destId="{D95061D5-69F2-4FE0-925D-B5AE542091E1}" srcOrd="2" destOrd="0" presId="urn:microsoft.com/office/officeart/2008/layout/LinedList"/>
    <dgm:cxn modelId="{FCCA3C85-B789-409A-A945-95D206B8C7A8}" type="presParOf" srcId="{8243669E-21A6-4115-8F5D-869C240AD8CC}" destId="{6FCA8B3D-366F-45C8-B986-7F1DA45DC1ED}" srcOrd="3" destOrd="0" presId="urn:microsoft.com/office/officeart/2008/layout/LinedList"/>
    <dgm:cxn modelId="{1DBF597B-B207-413A-A181-E63875CCCA7F}" type="presParOf" srcId="{8243669E-21A6-4115-8F5D-869C240AD8CC}" destId="{06E838B6-CC24-49BC-854C-7E8188B6B617}" srcOrd="4" destOrd="0" presId="urn:microsoft.com/office/officeart/2008/layout/LinedList"/>
    <dgm:cxn modelId="{C622902B-0830-4E4A-87D5-7DCAB94614DD}" type="presParOf" srcId="{06E838B6-CC24-49BC-854C-7E8188B6B617}" destId="{722881A9-71AE-40D1-98AC-63CA5622BC7F}" srcOrd="0" destOrd="0" presId="urn:microsoft.com/office/officeart/2008/layout/LinedList"/>
    <dgm:cxn modelId="{067C5C8A-A50E-4078-BFF1-40B1D3ABA8B6}" type="presParOf" srcId="{06E838B6-CC24-49BC-854C-7E8188B6B617}" destId="{7A4633E5-4B6B-470A-9FE5-2B02AB1FD6DC}" srcOrd="1" destOrd="0" presId="urn:microsoft.com/office/officeart/2008/layout/LinedList"/>
    <dgm:cxn modelId="{9B37CB60-B7B4-40D6-80B8-86CE508E9991}" type="presParOf" srcId="{06E838B6-CC24-49BC-854C-7E8188B6B617}" destId="{819CDED7-3DA7-47C6-91FB-F407945FB854}" srcOrd="2" destOrd="0" presId="urn:microsoft.com/office/officeart/2008/layout/LinedList"/>
    <dgm:cxn modelId="{39F13583-F5FE-4CFB-AF70-EE41DB3122F9}" type="presParOf" srcId="{8243669E-21A6-4115-8F5D-869C240AD8CC}" destId="{8D4D4DD9-F71C-45A3-BA75-C31EE15E71EB}" srcOrd="5" destOrd="0" presId="urn:microsoft.com/office/officeart/2008/layout/LinedList"/>
    <dgm:cxn modelId="{248E088F-EEE6-4C1C-8DF2-114C60768F67}" type="presParOf" srcId="{8243669E-21A6-4115-8F5D-869C240AD8CC}" destId="{1817F45D-A1BB-4312-9378-723EACDAF638}" srcOrd="6" destOrd="0" presId="urn:microsoft.com/office/officeart/2008/layout/LinedList"/>
    <dgm:cxn modelId="{B45DBF3E-254F-4497-9812-A9D0A7916C7E}" type="presParOf" srcId="{8243669E-21A6-4115-8F5D-869C240AD8CC}" destId="{145B6809-8666-4434-90CF-638AC53D7C0C}" srcOrd="7" destOrd="0" presId="urn:microsoft.com/office/officeart/2008/layout/LinedList"/>
    <dgm:cxn modelId="{0C478D89-8258-4437-A0A2-02F208027A3E}" type="presParOf" srcId="{145B6809-8666-4434-90CF-638AC53D7C0C}" destId="{0195847E-B311-416D-AAD4-483CD89D6384}" srcOrd="0" destOrd="0" presId="urn:microsoft.com/office/officeart/2008/layout/LinedList"/>
    <dgm:cxn modelId="{A25B8531-B9D0-43A6-9219-625DE2F65174}" type="presParOf" srcId="{145B6809-8666-4434-90CF-638AC53D7C0C}" destId="{12B6ACC8-0528-4996-B08C-13BBE7B60D4D}" srcOrd="1" destOrd="0" presId="urn:microsoft.com/office/officeart/2008/layout/LinedList"/>
    <dgm:cxn modelId="{362BF42F-C7E3-4127-ABCB-86B3D33136DD}" type="presParOf" srcId="{145B6809-8666-4434-90CF-638AC53D7C0C}" destId="{CD8618C3-FB3B-4450-82C5-28B5E6654945}" srcOrd="2" destOrd="0" presId="urn:microsoft.com/office/officeart/2008/layout/LinedList"/>
    <dgm:cxn modelId="{7F205F0A-8633-4621-A059-42261894DECF}" type="presParOf" srcId="{8243669E-21A6-4115-8F5D-869C240AD8CC}" destId="{B939FFEF-47BE-4419-AF88-41603FEE0F12}" srcOrd="8" destOrd="0" presId="urn:microsoft.com/office/officeart/2008/layout/LinedList"/>
    <dgm:cxn modelId="{A4CCF911-46F4-42AD-A775-03AC0C041642}" type="presParOf" srcId="{8243669E-21A6-4115-8F5D-869C240AD8CC}" destId="{67E1258B-6FA3-43AB-9F05-22723BEB23C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it-IT" sz="1800">
              <a:latin typeface="+mn-lt"/>
            </a:rPr>
            <a:t>Modellazione 3D</a:t>
          </a:r>
          <a:endParaRPr lang="it-IT" sz="1800" dirty="0">
            <a:latin typeface="+mn-lt"/>
          </a:endParaRP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>
              <a:latin typeface="+mn-lt"/>
            </a:rPr>
            <a:t>Creazione del modello 3D in formato glb, gltf, fbx, obj</a:t>
          </a:r>
          <a:endParaRPr lang="it-IT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it-IT" sz="1800">
              <a:latin typeface="+mn-lt"/>
            </a:rPr>
            <a:t>Creazione scena</a:t>
          </a:r>
          <a:endParaRPr lang="it-IT" sz="1800" dirty="0">
            <a:latin typeface="+mn-lt"/>
          </a:endParaRP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Importazione del </a:t>
          </a:r>
          <a:r>
            <a:rPr lang="it-IT" sz="1800" dirty="0" err="1">
              <a:latin typeface="+mn-lt"/>
            </a:rPr>
            <a:t>viewer</a:t>
          </a:r>
          <a:r>
            <a:rPr lang="it-IT" sz="1800" dirty="0">
              <a:latin typeface="+mn-lt"/>
            </a:rPr>
            <a:t> 3D e dei plugin principali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it-IT" sz="1600">
              <a:latin typeface="+mn-lt"/>
            </a:rPr>
            <a:t>Importazione modello</a:t>
          </a:r>
          <a:endParaRPr lang="it-IT" sz="1600" dirty="0">
            <a:latin typeface="+mn-lt"/>
          </a:endParaRP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/>
            <a:t>Importazione del modello tramite il plugin asset manager </a:t>
          </a:r>
          <a:endParaRPr lang="it-IT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Aggiunta plugin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600" dirty="0">
              <a:latin typeface="+mn-lt"/>
            </a:rPr>
            <a:t>Creazione infografiche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None/>
          </a:pPr>
          <a:r>
            <a:rPr lang="it-IT" sz="1800" dirty="0">
              <a:latin typeface="+mn-lt"/>
            </a:rPr>
            <a:t>Creazione e popolamento delle infografiche 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Modifica degli assets dei plugin relativi al post-processing e alle funzionalità di picking e di animazione</a:t>
          </a:r>
          <a:endParaRPr lang="it-IT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E0ABE523-648F-4E28-8422-94766D64BB2F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A53DB458-4CD1-4AE2-BE17-2439BEB11247}" type="presOf" srcId="{3DE6FF16-CA4D-4D34-ABEB-8BE6A40B5E52}" destId="{74CD3FF2-195B-429B-BC6F-5B5A7FED2BE2}" srcOrd="0" destOrd="0" presId="urn:microsoft.com/office/officeart/2016/7/layout/RoundedRectangleTimeline"/>
    <dgm:cxn modelId="{2523BB58-6A4A-4ABC-B483-646D761FBF0F}" type="presOf" srcId="{B54C8F6C-BE1E-4EAB-B7A0-48DE01FFAA36}" destId="{45A02F84-C6CB-43F5-AEE4-3EA66C2BD25F}" srcOrd="0" destOrd="0" presId="urn:microsoft.com/office/officeart/2016/7/layout/RoundedRectangleTimeline"/>
    <dgm:cxn modelId="{B0314459-5E90-4D85-B342-84D6776B7FAB}" type="presOf" srcId="{73820394-2159-4075-9E6F-217263B07F8B}" destId="{1FA3C236-5719-4A33-A6BB-80FA85F940E3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45FA2585-3F70-4AC2-B3EA-251115E1E4ED}" type="presOf" srcId="{43CBB0A2-9D75-4264-8A30-3E8974B40658}" destId="{80CDBBF8-C6B4-4166-87C1-DC9120CC7586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EA675AB0-3637-40F7-A4C3-C446C5082FE6}" type="presOf" srcId="{E4033A39-DCC4-4038-9562-AEDDBBB37A99}" destId="{539615E2-3277-4D8E-8484-FF5088C8BF01}" srcOrd="0" destOrd="0" presId="urn:microsoft.com/office/officeart/2016/7/layout/RoundedRectangleTimeline"/>
    <dgm:cxn modelId="{1164CBB6-1D60-4EEB-A409-B03361269916}" type="presOf" srcId="{4259F840-24E7-476F-9F30-482E46395856}" destId="{E088D226-49D7-4C30-90DC-CA1755D98829}" srcOrd="0" destOrd="0" presId="urn:microsoft.com/office/officeart/2016/7/layout/RoundedRectangleTimeline"/>
    <dgm:cxn modelId="{9FF30CC2-9B88-4F07-875D-85EE5BED2D88}" type="presOf" srcId="{E5B2E815-0D19-41DC-B01B-4D608769620A}" destId="{196C9F68-3606-4282-A4C6-4485F1280B5F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62D4B4CA-9A3E-4292-B1DA-3F5666A066AA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2F0445E0-F6FF-4271-B1EF-7ECE4D0AF610}" type="presOf" srcId="{C032D242-8D23-4EEC-A10A-7B0691E5A409}" destId="{1BB5FD64-47F9-47A3-911F-535BFE17A3B9}" srcOrd="0" destOrd="0" presId="urn:microsoft.com/office/officeart/2016/7/layout/RoundedRectangleTimeline"/>
    <dgm:cxn modelId="{6B7619E7-6122-4F4F-92A5-D6EB4CF34DCC}" type="presOf" srcId="{AC76BE15-3E8A-498B-91BD-CF772C26B6F1}" destId="{483E7832-9872-48C4-8E65-DCB39D4CDBDF}" srcOrd="0" destOrd="0" presId="urn:microsoft.com/office/officeart/2016/7/layout/RoundedRectangleTimeline"/>
    <dgm:cxn modelId="{A6E570A0-4789-4886-A3A2-08BDFDFD22CB}" type="presParOf" srcId="{196C9F68-3606-4282-A4C6-4485F1280B5F}" destId="{68D8AC18-502F-4825-B069-75605ADB3A40}" srcOrd="0" destOrd="0" presId="urn:microsoft.com/office/officeart/2016/7/layout/RoundedRectangleTimeline"/>
    <dgm:cxn modelId="{594E6A7A-C851-42BF-9A32-ED0269447A55}" type="presParOf" srcId="{68D8AC18-502F-4825-B069-75605ADB3A40}" destId="{E088D226-49D7-4C30-90DC-CA1755D98829}" srcOrd="0" destOrd="0" presId="urn:microsoft.com/office/officeart/2016/7/layout/RoundedRectangleTimeline"/>
    <dgm:cxn modelId="{61EFD097-8D3F-4A8B-B484-869829B70F2E}" type="presParOf" srcId="{68D8AC18-502F-4825-B069-75605ADB3A40}" destId="{45A02F84-C6CB-43F5-AEE4-3EA66C2BD25F}" srcOrd="1" destOrd="0" presId="urn:microsoft.com/office/officeart/2016/7/layout/RoundedRectangleTimeline"/>
    <dgm:cxn modelId="{C4C5C6C9-FD57-4E32-AC90-B43902A9CFFE}" type="presParOf" srcId="{68D8AC18-502F-4825-B069-75605ADB3A40}" destId="{6BA46904-CB7C-4538-BD49-D3891EF19552}" srcOrd="2" destOrd="0" presId="urn:microsoft.com/office/officeart/2016/7/layout/RoundedRectangleTimeline"/>
    <dgm:cxn modelId="{6F6198A7-4B20-4482-99C6-01EBCE8B606C}" type="presParOf" srcId="{68D8AC18-502F-4825-B069-75605ADB3A40}" destId="{049FDBD0-77FE-49D1-A275-A272C8C5E426}" srcOrd="3" destOrd="0" presId="urn:microsoft.com/office/officeart/2016/7/layout/RoundedRectangleTimeline"/>
    <dgm:cxn modelId="{68ACCD70-8FC9-4E94-9A6B-86F9E09DFE68}" type="presParOf" srcId="{68D8AC18-502F-4825-B069-75605ADB3A40}" destId="{CB26EA94-33BB-4F98-9E1E-2237D4831263}" srcOrd="4" destOrd="0" presId="urn:microsoft.com/office/officeart/2016/7/layout/RoundedRectangleTimeline"/>
    <dgm:cxn modelId="{700AA990-A879-43C6-8D9C-8979A9588E0F}" type="presParOf" srcId="{196C9F68-3606-4282-A4C6-4485F1280B5F}" destId="{606F1DBF-510E-4065-ACCB-3EBDA85CFB92}" srcOrd="1" destOrd="0" presId="urn:microsoft.com/office/officeart/2016/7/layout/RoundedRectangleTimeline"/>
    <dgm:cxn modelId="{480A8D6C-7BA0-4BDF-987A-E43CC7E8C0B0}" type="presParOf" srcId="{196C9F68-3606-4282-A4C6-4485F1280B5F}" destId="{07989479-D1A2-4D15-AA3A-B0CFFB9F91D9}" srcOrd="2" destOrd="0" presId="urn:microsoft.com/office/officeart/2016/7/layout/RoundedRectangleTimeline"/>
    <dgm:cxn modelId="{03FA0A20-83C6-44DB-A284-DBD4583515F3}" type="presParOf" srcId="{07989479-D1A2-4D15-AA3A-B0CFFB9F91D9}" destId="{539615E2-3277-4D8E-8484-FF5088C8BF01}" srcOrd="0" destOrd="0" presId="urn:microsoft.com/office/officeart/2016/7/layout/RoundedRectangleTimeline"/>
    <dgm:cxn modelId="{DC405098-3093-417A-8A88-26324135F871}" type="presParOf" srcId="{07989479-D1A2-4D15-AA3A-B0CFFB9F91D9}" destId="{FEBD3C2A-A340-470A-A475-AE614EA07678}" srcOrd="1" destOrd="0" presId="urn:microsoft.com/office/officeart/2016/7/layout/RoundedRectangleTimeline"/>
    <dgm:cxn modelId="{9179DDA8-F630-44B9-B1D6-E6C7385CFBA4}" type="presParOf" srcId="{07989479-D1A2-4D15-AA3A-B0CFFB9F91D9}" destId="{080474C8-0FEA-4FD1-97F1-0978CFB4A37F}" srcOrd="2" destOrd="0" presId="urn:microsoft.com/office/officeart/2016/7/layout/RoundedRectangleTimeline"/>
    <dgm:cxn modelId="{1E784C4C-005C-435E-8415-AC2FE41612FE}" type="presParOf" srcId="{07989479-D1A2-4D15-AA3A-B0CFFB9F91D9}" destId="{4797FB61-2602-4A58-81E6-6F133DB1E419}" srcOrd="3" destOrd="0" presId="urn:microsoft.com/office/officeart/2016/7/layout/RoundedRectangleTimeline"/>
    <dgm:cxn modelId="{BFEBAA5D-B98C-46D4-83F3-CB58C854706C}" type="presParOf" srcId="{07989479-D1A2-4D15-AA3A-B0CFFB9F91D9}" destId="{3ADF0AE3-D759-4F4F-8135-572855211847}" srcOrd="4" destOrd="0" presId="urn:microsoft.com/office/officeart/2016/7/layout/RoundedRectangleTimeline"/>
    <dgm:cxn modelId="{E84B94DE-7760-46CE-8B00-C382AC4318AE}" type="presParOf" srcId="{196C9F68-3606-4282-A4C6-4485F1280B5F}" destId="{B0CD7A53-7149-45F2-83E8-36717D7878A1}" srcOrd="3" destOrd="0" presId="urn:microsoft.com/office/officeart/2016/7/layout/RoundedRectangleTimeline"/>
    <dgm:cxn modelId="{0D30C1FA-5724-462A-A3CF-7CC685752052}" type="presParOf" srcId="{196C9F68-3606-4282-A4C6-4485F1280B5F}" destId="{FB379A6E-C0F9-420B-90FC-2785E757E6AE}" srcOrd="4" destOrd="0" presId="urn:microsoft.com/office/officeart/2016/7/layout/RoundedRectangleTimeline"/>
    <dgm:cxn modelId="{0957CF6F-47C4-46F9-8F89-017165F5D0B3}" type="presParOf" srcId="{FB379A6E-C0F9-420B-90FC-2785E757E6AE}" destId="{9D82041D-873A-4600-A9C7-C0A0ADFB138B}" srcOrd="0" destOrd="0" presId="urn:microsoft.com/office/officeart/2016/7/layout/RoundedRectangleTimeline"/>
    <dgm:cxn modelId="{F243F705-F13A-45FF-84CF-CEF263550D19}" type="presParOf" srcId="{FB379A6E-C0F9-420B-90FC-2785E757E6AE}" destId="{80CDBBF8-C6B4-4166-87C1-DC9120CC7586}" srcOrd="1" destOrd="0" presId="urn:microsoft.com/office/officeart/2016/7/layout/RoundedRectangleTimeline"/>
    <dgm:cxn modelId="{BB31C900-F7B2-45F2-BE4C-09A5CF35DA79}" type="presParOf" srcId="{FB379A6E-C0F9-420B-90FC-2785E757E6AE}" destId="{89759DE5-9F8A-470E-A6D8-F13BB4DEE93D}" srcOrd="2" destOrd="0" presId="urn:microsoft.com/office/officeart/2016/7/layout/RoundedRectangleTimeline"/>
    <dgm:cxn modelId="{5709F299-1EA5-4545-AC81-3F1BC3249D7E}" type="presParOf" srcId="{FB379A6E-C0F9-420B-90FC-2785E757E6AE}" destId="{07CCF286-8B46-4A20-ACAC-84BA2D6EFBBC}" srcOrd="3" destOrd="0" presId="urn:microsoft.com/office/officeart/2016/7/layout/RoundedRectangleTimeline"/>
    <dgm:cxn modelId="{1297EF31-E3A0-44CC-968D-96357BE23C00}" type="presParOf" srcId="{FB379A6E-C0F9-420B-90FC-2785E757E6AE}" destId="{4624FC32-5405-42B1-B5CC-DF0659852A58}" srcOrd="4" destOrd="0" presId="urn:microsoft.com/office/officeart/2016/7/layout/RoundedRectangleTimeline"/>
    <dgm:cxn modelId="{76937526-455A-4508-8666-2A9B18D75B97}" type="presParOf" srcId="{196C9F68-3606-4282-A4C6-4485F1280B5F}" destId="{8C327064-3851-4ECF-AAB7-82B51711041E}" srcOrd="5" destOrd="0" presId="urn:microsoft.com/office/officeart/2016/7/layout/RoundedRectangleTimeline"/>
    <dgm:cxn modelId="{2109D3E5-1194-46B3-AF28-3EDEC12BC5D1}" type="presParOf" srcId="{196C9F68-3606-4282-A4C6-4485F1280B5F}" destId="{3ADEA4DF-6814-494D-9D3D-41947417052B}" srcOrd="6" destOrd="0" presId="urn:microsoft.com/office/officeart/2016/7/layout/RoundedRectangleTimeline"/>
    <dgm:cxn modelId="{4DC8CE7C-9071-4FDC-BA36-99897C6906A2}" type="presParOf" srcId="{3ADEA4DF-6814-494D-9D3D-41947417052B}" destId="{74CD3FF2-195B-429B-BC6F-5B5A7FED2BE2}" srcOrd="0" destOrd="0" presId="urn:microsoft.com/office/officeart/2016/7/layout/RoundedRectangleTimeline"/>
    <dgm:cxn modelId="{AB03E339-B6F8-4141-A1F5-8B82AA23B5FF}" type="presParOf" srcId="{3ADEA4DF-6814-494D-9D3D-41947417052B}" destId="{1BB5FD64-47F9-47A3-911F-535BFE17A3B9}" srcOrd="1" destOrd="0" presId="urn:microsoft.com/office/officeart/2016/7/layout/RoundedRectangleTimeline"/>
    <dgm:cxn modelId="{417D26B2-8487-43BA-A39E-9866610A9ACE}" type="presParOf" srcId="{3ADEA4DF-6814-494D-9D3D-41947417052B}" destId="{FE9B27EB-7AC7-485A-9A55-41E8118F9EAF}" srcOrd="2" destOrd="0" presId="urn:microsoft.com/office/officeart/2016/7/layout/RoundedRectangleTimeline"/>
    <dgm:cxn modelId="{D868D6D1-027F-4CE9-8807-0661931C684A}" type="presParOf" srcId="{3ADEA4DF-6814-494D-9D3D-41947417052B}" destId="{46BD4721-4664-4AD0-9F11-DBE7E0B207D5}" srcOrd="3" destOrd="0" presId="urn:microsoft.com/office/officeart/2016/7/layout/RoundedRectangleTimeline"/>
    <dgm:cxn modelId="{F57F11DE-9B47-47EC-97B6-1540B0987746}" type="presParOf" srcId="{3ADEA4DF-6814-494D-9D3D-41947417052B}" destId="{69028BD0-349D-4B47-B1F4-B64C6478DE3C}" srcOrd="4" destOrd="0" presId="urn:microsoft.com/office/officeart/2016/7/layout/RoundedRectangleTimeline"/>
    <dgm:cxn modelId="{9EA3D792-AB60-4E18-82A3-7582F8DEA7CB}" type="presParOf" srcId="{196C9F68-3606-4282-A4C6-4485F1280B5F}" destId="{619CFBB1-86F5-45A6-80BA-23F97450662F}" srcOrd="7" destOrd="0" presId="urn:microsoft.com/office/officeart/2016/7/layout/RoundedRectangleTimeline"/>
    <dgm:cxn modelId="{99834659-7969-4964-8DE1-6AFC570ADC0E}" type="presParOf" srcId="{196C9F68-3606-4282-A4C6-4485F1280B5F}" destId="{E4E0A96A-AF87-442A-A1A3-64B8F3CFC7FE}" srcOrd="8" destOrd="0" presId="urn:microsoft.com/office/officeart/2016/7/layout/RoundedRectangleTimeline"/>
    <dgm:cxn modelId="{0B10EA41-3771-44CB-A82C-672E6DA54835}" type="presParOf" srcId="{E4E0A96A-AF87-442A-A1A3-64B8F3CFC7FE}" destId="{483E7832-9872-48C4-8E65-DCB39D4CDBDF}" srcOrd="0" destOrd="0" presId="urn:microsoft.com/office/officeart/2016/7/layout/RoundedRectangleTimeline"/>
    <dgm:cxn modelId="{CE378313-4919-485F-97B8-6AC0AF939527}" type="presParOf" srcId="{E4E0A96A-AF87-442A-A1A3-64B8F3CFC7FE}" destId="{1FA3C236-5719-4A33-A6BB-80FA85F940E3}" srcOrd="1" destOrd="0" presId="urn:microsoft.com/office/officeart/2016/7/layout/RoundedRectangleTimeline"/>
    <dgm:cxn modelId="{EB6ECF60-CACD-4F6D-AFD1-E01DE8E5F1C1}" type="presParOf" srcId="{E4E0A96A-AF87-442A-A1A3-64B8F3CFC7FE}" destId="{18F1C823-9ACD-4FCD-8102-F468DCE57A45}" srcOrd="2" destOrd="0" presId="urn:microsoft.com/office/officeart/2016/7/layout/RoundedRectangleTimeline"/>
    <dgm:cxn modelId="{13423BFC-B406-4BEB-A32A-0CF0F41DAFE6}" type="presParOf" srcId="{E4E0A96A-AF87-442A-A1A3-64B8F3CFC7FE}" destId="{F8AD0AB8-BBDF-4F0A-A6A0-850E289DD521}" srcOrd="3" destOrd="0" presId="urn:microsoft.com/office/officeart/2016/7/layout/RoundedRectangleTimeline"/>
    <dgm:cxn modelId="{BD0DE224-A6A7-408D-8A02-FB930A94596D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r>
            <a:rPr lang="it-IT" dirty="0">
              <a:solidFill>
                <a:schemeClr val="bg2"/>
              </a:solidFill>
            </a:rPr>
            <a:t>Facilità di sviluppo</a:t>
          </a:r>
          <a:endParaRPr lang="en-US" dirty="0">
            <a:solidFill>
              <a:schemeClr val="bg2"/>
            </a:solidFill>
          </a:endParaRP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r>
            <a:rPr lang="it-IT" dirty="0">
              <a:solidFill>
                <a:schemeClr val="bg2"/>
              </a:solidFill>
            </a:rPr>
            <a:t>Alta resa grafica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r>
            <a:rPr lang="it-IT" dirty="0">
              <a:solidFill>
                <a:schemeClr val="bg2"/>
              </a:solidFill>
            </a:rPr>
            <a:t>Performance elevate su dispositivi differenti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DCDB3D6E-B7E8-4F25-BA8E-A1FB1F7B3D00}">
      <dgm:prSet/>
      <dgm:spPr/>
      <dgm:t>
        <a:bodyPr/>
        <a:lstStyle/>
        <a:p>
          <a:r>
            <a:rPr lang="it-IT" dirty="0">
              <a:solidFill>
                <a:schemeClr val="bg2"/>
              </a:solidFill>
            </a:rPr>
            <a:t>Costo elevato</a:t>
          </a:r>
          <a:endParaRPr lang="en-US" dirty="0">
            <a:solidFill>
              <a:schemeClr val="bg2"/>
            </a:solidFill>
          </a:endParaRPr>
        </a:p>
      </dgm:t>
    </dgm:pt>
    <dgm:pt modelId="{6FE06A23-8AFE-4458-A560-670F748C143B}" type="parTrans" cxnId="{298A40A7-B980-4BF3-A3AF-A1A3DB33CFE4}">
      <dgm:prSet/>
      <dgm:spPr/>
      <dgm:t>
        <a:bodyPr/>
        <a:lstStyle/>
        <a:p>
          <a:endParaRPr lang="en-US"/>
        </a:p>
      </dgm:t>
    </dgm:pt>
    <dgm:pt modelId="{FCD7F962-5495-4589-9E5F-FED831C7A51E}" type="sibTrans" cxnId="{298A40A7-B980-4BF3-A3AF-A1A3DB33CFE4}">
      <dgm:prSet/>
      <dgm:spPr/>
      <dgm:t>
        <a:bodyPr/>
        <a:lstStyle/>
        <a:p>
          <a:endParaRPr lang="en-US"/>
        </a:p>
      </dgm:t>
    </dgm:pt>
    <dgm:pt modelId="{0BCE4136-33DB-4C77-A5CC-EFBFC0822357}">
      <dgm:prSet/>
      <dgm:spPr/>
      <dgm:t>
        <a:bodyPr/>
        <a:lstStyle/>
        <a:p>
          <a:r>
            <a:rPr lang="it-IT" dirty="0">
              <a:solidFill>
                <a:schemeClr val="bg2"/>
              </a:solidFill>
            </a:rPr>
            <a:t>Sviluppo di AR e VR</a:t>
          </a:r>
          <a:endParaRPr lang="en-US" dirty="0">
            <a:solidFill>
              <a:schemeClr val="bg2"/>
            </a:solidFill>
          </a:endParaRPr>
        </a:p>
      </dgm:t>
    </dgm:pt>
    <dgm:pt modelId="{229E9CD6-5AF1-4B15-AC18-7C8D2FFF2F09}" type="parTrans" cxnId="{83A74D49-5DAD-4606-9E68-173AC53B684B}">
      <dgm:prSet/>
      <dgm:spPr/>
      <dgm:t>
        <a:bodyPr/>
        <a:lstStyle/>
        <a:p>
          <a:endParaRPr lang="en-US"/>
        </a:p>
      </dgm:t>
    </dgm:pt>
    <dgm:pt modelId="{2D29F23C-5074-404C-80B8-526D3F771F77}" type="sibTrans" cxnId="{83A74D49-5DAD-4606-9E68-173AC53B684B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5"/>
      <dgm:spPr/>
    </dgm:pt>
    <dgm:pt modelId="{45DF46E4-BF3A-4EDD-A510-65EB70246639}" type="pres">
      <dgm:prSet presAssocID="{9F42512A-A324-4EE7-B21F-DAAF97600D3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5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5"/>
      <dgm:spPr/>
    </dgm:pt>
    <dgm:pt modelId="{0DA22803-2E4B-4C83-A830-06086202F6F4}" type="pres">
      <dgm:prSet presAssocID="{5A3A4B59-1B14-4FDC-A7CA-CB8E9EFB6E7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5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5"/>
      <dgm:spPr/>
    </dgm:pt>
    <dgm:pt modelId="{C93E4D49-761F-4968-91E6-60EB413C9F69}" type="pres">
      <dgm:prSet presAssocID="{5475DF6E-D239-4D6F-923D-B52F2918CB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5">
        <dgm:presLayoutVars>
          <dgm:chMax val="0"/>
          <dgm:chPref val="0"/>
        </dgm:presLayoutVars>
      </dgm:prSet>
      <dgm:spPr/>
    </dgm:pt>
    <dgm:pt modelId="{EADF2056-A62B-456D-AFC1-56751059B88E}" type="pres">
      <dgm:prSet presAssocID="{A168CDF5-8C86-4DBC-BEF7-6A0154FF1E9F}" presName="sibTrans" presStyleCnt="0"/>
      <dgm:spPr/>
    </dgm:pt>
    <dgm:pt modelId="{1F0D5161-DB3F-4AEF-B891-56C4DF059D6E}" type="pres">
      <dgm:prSet presAssocID="{DCDB3D6E-B7E8-4F25-BA8E-A1FB1F7B3D00}" presName="compNode" presStyleCnt="0"/>
      <dgm:spPr/>
    </dgm:pt>
    <dgm:pt modelId="{26822A96-FCA6-4FE3-9D1C-FE8EAE1EAA25}" type="pres">
      <dgm:prSet presAssocID="{DCDB3D6E-B7E8-4F25-BA8E-A1FB1F7B3D00}" presName="bgRect" presStyleLbl="bgShp" presStyleIdx="3" presStyleCnt="5"/>
      <dgm:spPr/>
    </dgm:pt>
    <dgm:pt modelId="{5F046878-B395-497B-8315-77B4F0FA91E6}" type="pres">
      <dgm:prSet presAssocID="{DCDB3D6E-B7E8-4F25-BA8E-A1FB1F7B3D0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A4B50DC9-4159-48DA-949E-A028CB2C3537}" type="pres">
      <dgm:prSet presAssocID="{DCDB3D6E-B7E8-4F25-BA8E-A1FB1F7B3D00}" presName="spaceRect" presStyleCnt="0"/>
      <dgm:spPr/>
    </dgm:pt>
    <dgm:pt modelId="{A4E08340-1742-4D32-8F72-F8E7CC3939DE}" type="pres">
      <dgm:prSet presAssocID="{DCDB3D6E-B7E8-4F25-BA8E-A1FB1F7B3D00}" presName="parTx" presStyleLbl="revTx" presStyleIdx="3" presStyleCnt="5">
        <dgm:presLayoutVars>
          <dgm:chMax val="0"/>
          <dgm:chPref val="0"/>
        </dgm:presLayoutVars>
      </dgm:prSet>
      <dgm:spPr/>
    </dgm:pt>
    <dgm:pt modelId="{89B1227C-FA39-4CAF-ADE6-9442E5E99879}" type="pres">
      <dgm:prSet presAssocID="{FCD7F962-5495-4589-9E5F-FED831C7A51E}" presName="sibTrans" presStyleCnt="0"/>
      <dgm:spPr/>
    </dgm:pt>
    <dgm:pt modelId="{B8722267-6C3C-4596-8F6A-84C2BB2175B3}" type="pres">
      <dgm:prSet presAssocID="{0BCE4136-33DB-4C77-A5CC-EFBFC0822357}" presName="compNode" presStyleCnt="0"/>
      <dgm:spPr/>
    </dgm:pt>
    <dgm:pt modelId="{4171F9E9-A92C-488A-BE63-06A2E54CAD93}" type="pres">
      <dgm:prSet presAssocID="{0BCE4136-33DB-4C77-A5CC-EFBFC0822357}" presName="bgRect" presStyleLbl="bgShp" presStyleIdx="4" presStyleCnt="5"/>
      <dgm:spPr/>
    </dgm:pt>
    <dgm:pt modelId="{5CD341EA-0112-4593-9110-C8ED0A3A2540}" type="pres">
      <dgm:prSet presAssocID="{0BCE4136-33DB-4C77-A5CC-EFBFC08223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84C4A2-9E9F-4B40-B5E9-9DBB7396B62E}" type="pres">
      <dgm:prSet presAssocID="{0BCE4136-33DB-4C77-A5CC-EFBFC0822357}" presName="spaceRect" presStyleCnt="0"/>
      <dgm:spPr/>
    </dgm:pt>
    <dgm:pt modelId="{24A9A4AA-BC6F-43A8-93D6-D25351AF983B}" type="pres">
      <dgm:prSet presAssocID="{0BCE4136-33DB-4C77-A5CC-EFBFC082235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83A74D49-5DAD-4606-9E68-173AC53B684B}" srcId="{72966621-D98C-4B6F-9415-107BB0A57F6A}" destId="{0BCE4136-33DB-4C77-A5CC-EFBFC0822357}" srcOrd="4" destOrd="0" parTransId="{229E9CD6-5AF1-4B15-AC18-7C8D2FFF2F09}" sibTransId="{2D29F23C-5074-404C-80B8-526D3F771F77}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0044E36E-4450-4594-9567-128C91F9B2AB}" type="presOf" srcId="{0BCE4136-33DB-4C77-A5CC-EFBFC0822357}" destId="{24A9A4AA-BC6F-43A8-93D6-D25351AF983B}" srcOrd="0" destOrd="0" presId="urn:microsoft.com/office/officeart/2018/2/layout/IconVerticalSolidList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BAED0158-34CC-46CC-B990-8806EFC599B7}" type="presOf" srcId="{DCDB3D6E-B7E8-4F25-BA8E-A1FB1F7B3D00}" destId="{A4E08340-1742-4D32-8F72-F8E7CC3939DE}" srcOrd="0" destOrd="0" presId="urn:microsoft.com/office/officeart/2018/2/layout/IconVerticalSolidList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298A40A7-B980-4BF3-A3AF-A1A3DB33CFE4}" srcId="{72966621-D98C-4B6F-9415-107BB0A57F6A}" destId="{DCDB3D6E-B7E8-4F25-BA8E-A1FB1F7B3D00}" srcOrd="3" destOrd="0" parTransId="{6FE06A23-8AFE-4458-A560-670F748C143B}" sibTransId="{FCD7F962-5495-4589-9E5F-FED831C7A51E}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  <dgm:cxn modelId="{7FE7577C-97E1-4210-91AF-4F3D59471C31}" type="presParOf" srcId="{91628232-E526-4AAE-A974-9347C273B3FB}" destId="{EADF2056-A62B-456D-AFC1-56751059B88E}" srcOrd="5" destOrd="0" presId="urn:microsoft.com/office/officeart/2018/2/layout/IconVerticalSolidList"/>
    <dgm:cxn modelId="{921E1C30-B6F1-4282-B5C9-3F3FF8425D9E}" type="presParOf" srcId="{91628232-E526-4AAE-A974-9347C273B3FB}" destId="{1F0D5161-DB3F-4AEF-B891-56C4DF059D6E}" srcOrd="6" destOrd="0" presId="urn:microsoft.com/office/officeart/2018/2/layout/IconVerticalSolidList"/>
    <dgm:cxn modelId="{8B3EBD85-9B2D-40E9-A41A-2E80A51D1A96}" type="presParOf" srcId="{1F0D5161-DB3F-4AEF-B891-56C4DF059D6E}" destId="{26822A96-FCA6-4FE3-9D1C-FE8EAE1EAA25}" srcOrd="0" destOrd="0" presId="urn:microsoft.com/office/officeart/2018/2/layout/IconVerticalSolidList"/>
    <dgm:cxn modelId="{4CA99283-1571-4F42-B564-19850249D6E5}" type="presParOf" srcId="{1F0D5161-DB3F-4AEF-B891-56C4DF059D6E}" destId="{5F046878-B395-497B-8315-77B4F0FA91E6}" srcOrd="1" destOrd="0" presId="urn:microsoft.com/office/officeart/2018/2/layout/IconVerticalSolidList"/>
    <dgm:cxn modelId="{D690B857-9F52-4FA6-8494-69BD3962228E}" type="presParOf" srcId="{1F0D5161-DB3F-4AEF-B891-56C4DF059D6E}" destId="{A4B50DC9-4159-48DA-949E-A028CB2C3537}" srcOrd="2" destOrd="0" presId="urn:microsoft.com/office/officeart/2018/2/layout/IconVerticalSolidList"/>
    <dgm:cxn modelId="{138C18C4-8061-463D-94A6-99F9C8E71DAE}" type="presParOf" srcId="{1F0D5161-DB3F-4AEF-B891-56C4DF059D6E}" destId="{A4E08340-1742-4D32-8F72-F8E7CC3939DE}" srcOrd="3" destOrd="0" presId="urn:microsoft.com/office/officeart/2018/2/layout/IconVerticalSolidList"/>
    <dgm:cxn modelId="{819353E1-F133-4C60-83C6-231C749B572C}" type="presParOf" srcId="{91628232-E526-4AAE-A974-9347C273B3FB}" destId="{89B1227C-FA39-4CAF-ADE6-9442E5E99879}" srcOrd="7" destOrd="0" presId="urn:microsoft.com/office/officeart/2018/2/layout/IconVerticalSolidList"/>
    <dgm:cxn modelId="{9F39DEEB-81C4-4DE2-9D18-2F5B8E69BAB6}" type="presParOf" srcId="{91628232-E526-4AAE-A974-9347C273B3FB}" destId="{B8722267-6C3C-4596-8F6A-84C2BB2175B3}" srcOrd="8" destOrd="0" presId="urn:microsoft.com/office/officeart/2018/2/layout/IconVerticalSolidList"/>
    <dgm:cxn modelId="{0FC74B5E-DE02-444C-85E0-97126EF8F460}" type="presParOf" srcId="{B8722267-6C3C-4596-8F6A-84C2BB2175B3}" destId="{4171F9E9-A92C-488A-BE63-06A2E54CAD93}" srcOrd="0" destOrd="0" presId="urn:microsoft.com/office/officeart/2018/2/layout/IconVerticalSolidList"/>
    <dgm:cxn modelId="{6AAF7835-AC91-4174-A2B4-A2B2976678DA}" type="presParOf" srcId="{B8722267-6C3C-4596-8F6A-84C2BB2175B3}" destId="{5CD341EA-0112-4593-9110-C8ED0A3A2540}" srcOrd="1" destOrd="0" presId="urn:microsoft.com/office/officeart/2018/2/layout/IconVerticalSolidList"/>
    <dgm:cxn modelId="{E7B943CE-5DB8-473A-BD26-C0518061D532}" type="presParOf" srcId="{B8722267-6C3C-4596-8F6A-84C2BB2175B3}" destId="{0084C4A2-9E9F-4B40-B5E9-9DBB7396B62E}" srcOrd="2" destOrd="0" presId="urn:microsoft.com/office/officeart/2018/2/layout/IconVerticalSolidList"/>
    <dgm:cxn modelId="{BDA193C1-78E4-455F-97BE-09A55EE79647}" type="presParOf" srcId="{B8722267-6C3C-4596-8F6A-84C2BB2175B3}" destId="{24A9A4AA-BC6F-43A8-93D6-D25351AF9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74358-912C-49D2-8FA8-2E1BC5FCBC1D}">
      <dsp:nvSpPr>
        <dsp:cNvPr id="0" name=""/>
        <dsp:cNvSpPr/>
      </dsp:nvSpPr>
      <dsp:spPr>
        <a:xfrm>
          <a:off x="0" y="0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B6AC0-75D3-4824-97A2-3810E02B27F4}">
      <dsp:nvSpPr>
        <dsp:cNvPr id="0" name=""/>
        <dsp:cNvSpPr/>
      </dsp:nvSpPr>
      <dsp:spPr>
        <a:xfrm>
          <a:off x="0" y="0"/>
          <a:ext cx="1469072" cy="2171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Analisi dei requisiti:</a:t>
          </a:r>
          <a:endParaRPr lang="en-US" sz="2600" kern="1200" dirty="0"/>
        </a:p>
      </dsp:txBody>
      <dsp:txXfrm>
        <a:off x="0" y="0"/>
        <a:ext cx="1469072" cy="2171382"/>
      </dsp:txXfrm>
    </dsp:sp>
    <dsp:sp modelId="{EEA8F30A-5F36-4AE5-8A3A-D8C643AFC409}">
      <dsp:nvSpPr>
        <dsp:cNvPr id="0" name=""/>
        <dsp:cNvSpPr/>
      </dsp:nvSpPr>
      <dsp:spPr>
        <a:xfrm>
          <a:off x="1579252" y="33927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Sviluppare applicazione web con </a:t>
          </a:r>
          <a:r>
            <a:rPr lang="it-IT" sz="1900" kern="1200" dirty="0" err="1"/>
            <a:t>WebGi</a:t>
          </a:r>
          <a:endParaRPr lang="en-US" sz="1900" kern="1200" dirty="0"/>
        </a:p>
      </dsp:txBody>
      <dsp:txXfrm>
        <a:off x="1579252" y="33927"/>
        <a:ext cx="5766109" cy="678557"/>
      </dsp:txXfrm>
    </dsp:sp>
    <dsp:sp modelId="{09FE0046-E4FC-4714-8DAD-FB948928492E}">
      <dsp:nvSpPr>
        <dsp:cNvPr id="0" name=""/>
        <dsp:cNvSpPr/>
      </dsp:nvSpPr>
      <dsp:spPr>
        <a:xfrm>
          <a:off x="1469072" y="712484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D2026-E3F5-4D49-B4D1-3E7BA1766B49}">
      <dsp:nvSpPr>
        <dsp:cNvPr id="0" name=""/>
        <dsp:cNvSpPr/>
      </dsp:nvSpPr>
      <dsp:spPr>
        <a:xfrm>
          <a:off x="1579252" y="746412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Implementare le funzionalità contenute nel software precedente</a:t>
          </a:r>
          <a:endParaRPr lang="en-US" sz="1900" kern="1200"/>
        </a:p>
      </dsp:txBody>
      <dsp:txXfrm>
        <a:off x="1579252" y="746412"/>
        <a:ext cx="5766109" cy="678557"/>
      </dsp:txXfrm>
    </dsp:sp>
    <dsp:sp modelId="{79DACC1B-EA45-40AA-8923-C84AFE97CD1C}">
      <dsp:nvSpPr>
        <dsp:cNvPr id="0" name=""/>
        <dsp:cNvSpPr/>
      </dsp:nvSpPr>
      <dsp:spPr>
        <a:xfrm>
          <a:off x="1469072" y="1424969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021AF-7C69-459A-B318-EAB3378185C0}">
      <dsp:nvSpPr>
        <dsp:cNvPr id="0" name=""/>
        <dsp:cNvSpPr/>
      </dsp:nvSpPr>
      <dsp:spPr>
        <a:xfrm>
          <a:off x="1579252" y="1458897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Aggiungere nuove funzionalità come animazioni,  schermata di caricamento e di un’infografica dei prodotti</a:t>
          </a:r>
          <a:endParaRPr lang="en-US" sz="1900" kern="1200" dirty="0"/>
        </a:p>
      </dsp:txBody>
      <dsp:txXfrm>
        <a:off x="1579252" y="1458897"/>
        <a:ext cx="5766109" cy="678557"/>
      </dsp:txXfrm>
    </dsp:sp>
    <dsp:sp modelId="{DDC0F45A-99EE-4B87-A94E-0C26C770D5C2}">
      <dsp:nvSpPr>
        <dsp:cNvPr id="0" name=""/>
        <dsp:cNvSpPr/>
      </dsp:nvSpPr>
      <dsp:spPr>
        <a:xfrm>
          <a:off x="1469072" y="2137454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11C5F-0BB0-4582-8D71-C7F6B64B8A56}">
      <dsp:nvSpPr>
        <dsp:cNvPr id="0" name=""/>
        <dsp:cNvSpPr/>
      </dsp:nvSpPr>
      <dsp:spPr>
        <a:xfrm>
          <a:off x="0" y="2171382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47D9E-A6BE-4319-868A-C7B810BAF66E}">
      <dsp:nvSpPr>
        <dsp:cNvPr id="0" name=""/>
        <dsp:cNvSpPr/>
      </dsp:nvSpPr>
      <dsp:spPr>
        <a:xfrm>
          <a:off x="0" y="2171382"/>
          <a:ext cx="1469072" cy="2171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Analisi del problema</a:t>
          </a:r>
          <a:endParaRPr lang="en-US" sz="2600" kern="1200"/>
        </a:p>
      </dsp:txBody>
      <dsp:txXfrm>
        <a:off x="0" y="2171382"/>
        <a:ext cx="1469072" cy="2171382"/>
      </dsp:txXfrm>
    </dsp:sp>
    <dsp:sp modelId="{A6F55C98-A002-484F-BAF9-BB04681C6166}">
      <dsp:nvSpPr>
        <dsp:cNvPr id="0" name=""/>
        <dsp:cNvSpPr/>
      </dsp:nvSpPr>
      <dsp:spPr>
        <a:xfrm>
          <a:off x="1579252" y="2205310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Integrazione delle funzionalità richieste tramite l’uso di plugin dedicati</a:t>
          </a:r>
          <a:endParaRPr lang="en-US" sz="1900" kern="1200"/>
        </a:p>
      </dsp:txBody>
      <dsp:txXfrm>
        <a:off x="1579252" y="2205310"/>
        <a:ext cx="5766109" cy="678557"/>
      </dsp:txXfrm>
    </dsp:sp>
    <dsp:sp modelId="{D95061D5-69F2-4FE0-925D-B5AE542091E1}">
      <dsp:nvSpPr>
        <dsp:cNvPr id="0" name=""/>
        <dsp:cNvSpPr/>
      </dsp:nvSpPr>
      <dsp:spPr>
        <a:xfrm>
          <a:off x="1469072" y="2883867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633E5-4B6B-470A-9FE5-2B02AB1FD6DC}">
      <dsp:nvSpPr>
        <dsp:cNvPr id="0" name=""/>
        <dsp:cNvSpPr/>
      </dsp:nvSpPr>
      <dsp:spPr>
        <a:xfrm>
          <a:off x="1579252" y="2917795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Schermata di caricamento prodotta con gsap</a:t>
          </a:r>
          <a:endParaRPr lang="en-US" sz="1900" kern="1200"/>
        </a:p>
      </dsp:txBody>
      <dsp:txXfrm>
        <a:off x="1579252" y="2917795"/>
        <a:ext cx="5766109" cy="678557"/>
      </dsp:txXfrm>
    </dsp:sp>
    <dsp:sp modelId="{8D4D4DD9-F71C-45A3-BA75-C31EE15E71EB}">
      <dsp:nvSpPr>
        <dsp:cNvPr id="0" name=""/>
        <dsp:cNvSpPr/>
      </dsp:nvSpPr>
      <dsp:spPr>
        <a:xfrm>
          <a:off x="1469072" y="3596352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6ACC8-0528-4996-B08C-13BBE7B60D4D}">
      <dsp:nvSpPr>
        <dsp:cNvPr id="0" name=""/>
        <dsp:cNvSpPr/>
      </dsp:nvSpPr>
      <dsp:spPr>
        <a:xfrm>
          <a:off x="1579252" y="3630280"/>
          <a:ext cx="5766109" cy="678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Infografica realizzata con componenti HTML e CSS</a:t>
          </a:r>
          <a:endParaRPr lang="en-US" sz="1900" kern="1200"/>
        </a:p>
      </dsp:txBody>
      <dsp:txXfrm>
        <a:off x="1579252" y="3630280"/>
        <a:ext cx="5766109" cy="678557"/>
      </dsp:txXfrm>
    </dsp:sp>
    <dsp:sp modelId="{B939FFEF-47BE-4419-AF88-41603FEE0F12}">
      <dsp:nvSpPr>
        <dsp:cNvPr id="0" name=""/>
        <dsp:cNvSpPr/>
      </dsp:nvSpPr>
      <dsp:spPr>
        <a:xfrm>
          <a:off x="1469072" y="4308837"/>
          <a:ext cx="58762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560132" y="936555"/>
          <a:ext cx="397986" cy="210675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+mn-lt"/>
            </a:rPr>
            <a:t>Modellazione 3D</a:t>
          </a:r>
          <a:endParaRPr lang="it-IT" sz="1800" kern="1200" dirty="0">
            <a:latin typeface="+mn-lt"/>
          </a:endParaRPr>
        </a:p>
      </dsp:txBody>
      <dsp:txXfrm rot="5400000">
        <a:off x="725178" y="1810365"/>
        <a:ext cx="2087323" cy="359130"/>
      </dsp:txXfrm>
    </dsp:sp>
    <dsp:sp modelId="{45A02F84-C6CB-43F5-AEE4-3EA66C2BD25F}">
      <dsp:nvSpPr>
        <dsp:cNvPr id="0" name=""/>
        <dsp:cNvSpPr/>
      </dsp:nvSpPr>
      <dsp:spPr>
        <a:xfrm>
          <a:off x="3499" y="0"/>
          <a:ext cx="3511252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>
              <a:latin typeface="+mn-lt"/>
            </a:rPr>
            <a:t>Creazione del modello 3D in formato glb, gltf, fbx, obj</a:t>
          </a:r>
          <a:endParaRPr lang="it-IT" sz="1800" kern="1200" dirty="0">
            <a:latin typeface="+mn-lt"/>
          </a:endParaRPr>
        </a:p>
      </dsp:txBody>
      <dsp:txXfrm>
        <a:off x="3499" y="0"/>
        <a:ext cx="3511252" cy="1392951"/>
      </dsp:txXfrm>
    </dsp:sp>
    <dsp:sp modelId="{6BA46904-CB7C-4538-BD49-D3891EF19552}">
      <dsp:nvSpPr>
        <dsp:cNvPr id="0" name=""/>
        <dsp:cNvSpPr/>
      </dsp:nvSpPr>
      <dsp:spPr>
        <a:xfrm>
          <a:off x="1759125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71932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812501" y="1790937"/>
          <a:ext cx="2106751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+mn-lt"/>
            </a:rPr>
            <a:t>Creazione scena</a:t>
          </a:r>
          <a:endParaRPr lang="it-IT" sz="1800" kern="1200" dirty="0">
            <a:latin typeface="+mn-lt"/>
          </a:endParaRPr>
        </a:p>
      </dsp:txBody>
      <dsp:txXfrm>
        <a:off x="2812501" y="1790937"/>
        <a:ext cx="2106751" cy="397986"/>
      </dsp:txXfrm>
    </dsp:sp>
    <dsp:sp modelId="{FEBD3C2A-A340-470A-A475-AE614EA07678}">
      <dsp:nvSpPr>
        <dsp:cNvPr id="0" name=""/>
        <dsp:cNvSpPr/>
      </dsp:nvSpPr>
      <dsp:spPr>
        <a:xfrm>
          <a:off x="2110250" y="2586910"/>
          <a:ext cx="3511252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Importazione del </a:t>
          </a:r>
          <a:r>
            <a:rPr lang="it-IT" sz="1800" kern="1200" dirty="0" err="1">
              <a:latin typeface="+mn-lt"/>
            </a:rPr>
            <a:t>viewer</a:t>
          </a:r>
          <a:r>
            <a:rPr lang="it-IT" sz="1800" kern="1200" dirty="0">
              <a:latin typeface="+mn-lt"/>
            </a:rPr>
            <a:t> 3D e dei plugin principali</a:t>
          </a:r>
        </a:p>
      </dsp:txBody>
      <dsp:txXfrm>
        <a:off x="2110250" y="2586910"/>
        <a:ext cx="3511252" cy="1392951"/>
      </dsp:txXfrm>
    </dsp:sp>
    <dsp:sp modelId="{080474C8-0FEA-4FD1-97F1-0978CFB4A37F}">
      <dsp:nvSpPr>
        <dsp:cNvPr id="0" name=""/>
        <dsp:cNvSpPr/>
      </dsp:nvSpPr>
      <dsp:spPr>
        <a:xfrm>
          <a:off x="3865877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8260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919252" y="1790937"/>
          <a:ext cx="2106751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+mn-lt"/>
            </a:rPr>
            <a:t>Importazione modello</a:t>
          </a:r>
          <a:endParaRPr lang="it-IT" sz="1600" kern="1200" dirty="0">
            <a:latin typeface="+mn-lt"/>
          </a:endParaRPr>
        </a:p>
      </dsp:txBody>
      <dsp:txXfrm>
        <a:off x="4919252" y="1790937"/>
        <a:ext cx="2106751" cy="397986"/>
      </dsp:txXfrm>
    </dsp:sp>
    <dsp:sp modelId="{80CDBBF8-C6B4-4166-87C1-DC9120CC7586}">
      <dsp:nvSpPr>
        <dsp:cNvPr id="0" name=""/>
        <dsp:cNvSpPr/>
      </dsp:nvSpPr>
      <dsp:spPr>
        <a:xfrm>
          <a:off x="4217002" y="0"/>
          <a:ext cx="3511252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/>
            <a:t>Importazione del modello tramite il plugin asset manager </a:t>
          </a:r>
          <a:endParaRPr lang="it-IT" sz="1800" kern="1200" dirty="0">
            <a:latin typeface="+mn-lt"/>
          </a:endParaRPr>
        </a:p>
      </dsp:txBody>
      <dsp:txXfrm>
        <a:off x="4217002" y="0"/>
        <a:ext cx="3511252" cy="1392951"/>
      </dsp:txXfrm>
    </dsp:sp>
    <dsp:sp modelId="{89759DE5-9F8A-470E-A6D8-F13BB4DEE93D}">
      <dsp:nvSpPr>
        <dsp:cNvPr id="0" name=""/>
        <dsp:cNvSpPr/>
      </dsp:nvSpPr>
      <dsp:spPr>
        <a:xfrm>
          <a:off x="597262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932829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026004" y="1790937"/>
          <a:ext cx="2106751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Aggiunta plugin</a:t>
          </a:r>
        </a:p>
      </dsp:txBody>
      <dsp:txXfrm>
        <a:off x="7026004" y="1790937"/>
        <a:ext cx="2106751" cy="397986"/>
      </dsp:txXfrm>
    </dsp:sp>
    <dsp:sp modelId="{1BB5FD64-47F9-47A3-911F-535BFE17A3B9}">
      <dsp:nvSpPr>
        <dsp:cNvPr id="0" name=""/>
        <dsp:cNvSpPr/>
      </dsp:nvSpPr>
      <dsp:spPr>
        <a:xfrm>
          <a:off x="6323753" y="2586910"/>
          <a:ext cx="3511252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Modifica degli assets dei plugin relativi al post-processing e alle funzionalità di picking e di animazione</a:t>
          </a:r>
          <a:endParaRPr lang="it-IT" sz="1800" kern="1200" dirty="0">
            <a:latin typeface="+mn-lt"/>
          </a:endParaRPr>
        </a:p>
      </dsp:txBody>
      <dsp:txXfrm>
        <a:off x="6323753" y="2586910"/>
        <a:ext cx="3511252" cy="1392951"/>
      </dsp:txXfrm>
    </dsp:sp>
    <dsp:sp modelId="{FE9B27EB-7AC7-485A-9A55-41E8118F9EAF}">
      <dsp:nvSpPr>
        <dsp:cNvPr id="0" name=""/>
        <dsp:cNvSpPr/>
      </dsp:nvSpPr>
      <dsp:spPr>
        <a:xfrm>
          <a:off x="8079379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39581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987138" y="936555"/>
          <a:ext cx="397986" cy="210675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600" kern="1200" dirty="0">
              <a:latin typeface="+mn-lt"/>
            </a:rPr>
            <a:t>Creazione infografiche</a:t>
          </a:r>
        </a:p>
      </dsp:txBody>
      <dsp:txXfrm rot="-5400000">
        <a:off x="9132756" y="1810365"/>
        <a:ext cx="2087323" cy="359130"/>
      </dsp:txXfrm>
    </dsp:sp>
    <dsp:sp modelId="{1FA3C236-5719-4A33-A6BB-80FA85F940E3}">
      <dsp:nvSpPr>
        <dsp:cNvPr id="0" name=""/>
        <dsp:cNvSpPr/>
      </dsp:nvSpPr>
      <dsp:spPr>
        <a:xfrm>
          <a:off x="8430505" y="0"/>
          <a:ext cx="3511252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e popolamento delle infografiche </a:t>
          </a:r>
        </a:p>
      </dsp:txBody>
      <dsp:txXfrm>
        <a:off x="8430505" y="0"/>
        <a:ext cx="3511252" cy="1392951"/>
      </dsp:txXfrm>
    </dsp:sp>
    <dsp:sp modelId="{18F1C823-9ACD-4FCD-8102-F468DCE57A45}">
      <dsp:nvSpPr>
        <dsp:cNvPr id="0" name=""/>
        <dsp:cNvSpPr/>
      </dsp:nvSpPr>
      <dsp:spPr>
        <a:xfrm>
          <a:off x="10186131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10146332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3392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218605" y="165992"/>
          <a:ext cx="397464" cy="3974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834676" y="3392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/>
              </a:solidFill>
            </a:rPr>
            <a:t>Facilità di sviluppo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3392"/>
        <a:ext cx="6510685" cy="722663"/>
      </dsp:txXfrm>
    </dsp:sp>
    <dsp:sp modelId="{E8FD6DF8-01FD-4194-8792-C174794552DF}">
      <dsp:nvSpPr>
        <dsp:cNvPr id="0" name=""/>
        <dsp:cNvSpPr/>
      </dsp:nvSpPr>
      <dsp:spPr>
        <a:xfrm>
          <a:off x="0" y="906721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218605" y="1069321"/>
          <a:ext cx="397464" cy="3974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834676" y="906721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/>
              </a:solidFill>
            </a:rPr>
            <a:t>Alta resa grafica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906721"/>
        <a:ext cx="6510685" cy="722663"/>
      </dsp:txXfrm>
    </dsp:sp>
    <dsp:sp modelId="{F25AFDA1-72F2-4468-9A77-5E5F12088447}">
      <dsp:nvSpPr>
        <dsp:cNvPr id="0" name=""/>
        <dsp:cNvSpPr/>
      </dsp:nvSpPr>
      <dsp:spPr>
        <a:xfrm>
          <a:off x="0" y="1810050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218605" y="1972650"/>
          <a:ext cx="397464" cy="3974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834676" y="1810050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/>
              </a:solidFill>
            </a:rPr>
            <a:t>Performance elevate su dispositivi differenti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1810050"/>
        <a:ext cx="6510685" cy="722663"/>
      </dsp:txXfrm>
    </dsp:sp>
    <dsp:sp modelId="{26822A96-FCA6-4FE3-9D1C-FE8EAE1EAA25}">
      <dsp:nvSpPr>
        <dsp:cNvPr id="0" name=""/>
        <dsp:cNvSpPr/>
      </dsp:nvSpPr>
      <dsp:spPr>
        <a:xfrm>
          <a:off x="0" y="2713379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6878-B395-497B-8315-77B4F0FA91E6}">
      <dsp:nvSpPr>
        <dsp:cNvPr id="0" name=""/>
        <dsp:cNvSpPr/>
      </dsp:nvSpPr>
      <dsp:spPr>
        <a:xfrm>
          <a:off x="218605" y="2875979"/>
          <a:ext cx="397464" cy="3974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08340-1742-4D32-8F72-F8E7CC3939DE}">
      <dsp:nvSpPr>
        <dsp:cNvPr id="0" name=""/>
        <dsp:cNvSpPr/>
      </dsp:nvSpPr>
      <dsp:spPr>
        <a:xfrm>
          <a:off x="834676" y="2713379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/>
              </a:solidFill>
            </a:rPr>
            <a:t>Costo elevato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2713379"/>
        <a:ext cx="6510685" cy="722663"/>
      </dsp:txXfrm>
    </dsp:sp>
    <dsp:sp modelId="{4171F9E9-A92C-488A-BE63-06A2E54CAD93}">
      <dsp:nvSpPr>
        <dsp:cNvPr id="0" name=""/>
        <dsp:cNvSpPr/>
      </dsp:nvSpPr>
      <dsp:spPr>
        <a:xfrm>
          <a:off x="0" y="3616708"/>
          <a:ext cx="7345362" cy="72266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341EA-0112-4593-9110-C8ED0A3A2540}">
      <dsp:nvSpPr>
        <dsp:cNvPr id="0" name=""/>
        <dsp:cNvSpPr/>
      </dsp:nvSpPr>
      <dsp:spPr>
        <a:xfrm>
          <a:off x="218605" y="3779308"/>
          <a:ext cx="397464" cy="3974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9A4AA-BC6F-43A8-93D6-D25351AF983B}">
      <dsp:nvSpPr>
        <dsp:cNvPr id="0" name=""/>
        <dsp:cNvSpPr/>
      </dsp:nvSpPr>
      <dsp:spPr>
        <a:xfrm>
          <a:off x="834676" y="3616708"/>
          <a:ext cx="6510685" cy="72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82" tIns="76482" rIns="76482" bIns="764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olidFill>
                <a:schemeClr val="bg2"/>
              </a:solidFill>
            </a:rPr>
            <a:t>Sviluppo di AR e VR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834676" y="3616708"/>
        <a:ext cx="6510685" cy="72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16/03/2023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5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295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2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6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1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4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16/03/2023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1" y="839516"/>
            <a:ext cx="10889077" cy="3507197"/>
          </a:xfrm>
        </p:spPr>
        <p:txBody>
          <a:bodyPr rtlCol="0" anchor="b" anchorCtr="0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000" b="0" i="0" u="none" strike="noStrike" dirty="0">
                <a:effectLst/>
                <a:latin typeface="+mn-lt"/>
              </a:rPr>
              <a:t>ANALISI DI WEBGI PER LO SVILUPPO E L’OTTIMIZZAZIONE DI SCENE VIRTUALI 3D</a:t>
            </a:r>
            <a:br>
              <a:rPr lang="it-IT" sz="4000" b="0" dirty="0">
                <a:effectLst/>
                <a:latin typeface="+mn-lt"/>
              </a:rPr>
            </a:br>
            <a:br>
              <a:rPr lang="it-IT" sz="4000" dirty="0">
                <a:latin typeface="+mn-lt"/>
              </a:rPr>
            </a:br>
            <a:endParaRPr lang="it-IT" sz="40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2677" y="3429000"/>
            <a:ext cx="5446643" cy="56597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Tesi di Laurea in Fondamenti di Computer Graphics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B19FBF-49F5-3EBB-17E5-1EB44BA36725}"/>
              </a:ext>
            </a:extLst>
          </p:cNvPr>
          <p:cNvSpPr txBox="1">
            <a:spLocks/>
          </p:cNvSpPr>
          <p:nvPr/>
        </p:nvSpPr>
        <p:spPr>
          <a:xfrm>
            <a:off x="651461" y="4727712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</a:p>
          <a:p>
            <a:r>
              <a:rPr lang="it-IT" dirty="0"/>
              <a:t>Prof. GIULIO CASCIOLA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51E62BA-4BA3-48FF-208C-62656182F021}"/>
              </a:ext>
            </a:extLst>
          </p:cNvPr>
          <p:cNvSpPr txBox="1">
            <a:spLocks/>
          </p:cNvSpPr>
          <p:nvPr/>
        </p:nvSpPr>
        <p:spPr>
          <a:xfrm>
            <a:off x="8666925" y="4704520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Candidato: </a:t>
            </a:r>
          </a:p>
          <a:p>
            <a:r>
              <a:rPr lang="pt-BR" dirty="0"/>
              <a:t>GRECO DAVIDE </a:t>
            </a:r>
          </a:p>
          <a:p>
            <a:r>
              <a:rPr lang="pt-BR" dirty="0"/>
              <a:t>Matr. Nr.: 0001001580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Viewer 3D:  </a:t>
            </a:r>
            <a:r>
              <a:rPr lang="it-IT" sz="6000" kern="1200" dirty="0" err="1">
                <a:latin typeface="+mn-lt"/>
              </a:rPr>
              <a:t>Adaptive</a:t>
            </a:r>
            <a:r>
              <a:rPr lang="it-IT" sz="6000" kern="1200" dirty="0">
                <a:latin typeface="+mn-lt"/>
              </a:rPr>
              <a:t> Quality Control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/>
              <a:t>WebGi 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Adatta la qualità del rendering in base alle esigenze dell’applicazione, monitorando continuamente le performance ed attuando tecniche come: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Scaling della risoluzione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Compressione dei dati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Selezione del </a:t>
            </a:r>
            <a:r>
              <a:rPr lang="it-IT" sz="2400" dirty="0" err="1"/>
              <a:t>bitrate</a:t>
            </a:r>
            <a:endParaRPr lang="it-IT" sz="2400" dirty="0"/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Adattamento dinamico della qualità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9245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Viewer 3D:  Progressive Rendering Pipeline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/>
              <a:t>WebGi 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Applicazione di un rendering incrementale, aggiungendo dettagli passo-passo all’immagine.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Passi principali del PRP: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Caricamento della scena e generazione di un’immagine di bassa qualità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Incremento del campionamento dei pixels, aumentando il dettaglio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Selezione di una soglia di campionamento o calcolo dinamico tramite l’</a:t>
            </a:r>
            <a:r>
              <a:rPr lang="it-IT" sz="2400" dirty="0" err="1"/>
              <a:t>Adaptive</a:t>
            </a:r>
            <a:r>
              <a:rPr lang="it-IT" sz="2400" dirty="0"/>
              <a:t> Quality Control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434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3D: materiali PBR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 err="1"/>
              <a:t>WebGi</a:t>
            </a:r>
            <a:r>
              <a:rPr lang="it-IT" kern="1200" dirty="0"/>
              <a:t> </a:t>
            </a:r>
            <a:r>
              <a:rPr lang="it-IT" kern="1200" dirty="0" err="1"/>
              <a:t>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 err="1"/>
              <a:t>WebGi</a:t>
            </a:r>
            <a:r>
              <a:rPr lang="it-IT" sz="2400" dirty="0"/>
              <a:t>, ottimizza i materiali fisici di three.js attraverso il </a:t>
            </a:r>
            <a:r>
              <a:rPr lang="it-IT" sz="2400" dirty="0" err="1"/>
              <a:t>Physically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Rendering (PBR) workflow.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Viene simulato il comportamento fisico della luce utilizzando equazioni fisiche per il calcolo dell’interazione tra la luce e i materiali.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49868D-1E87-A56D-B385-FA42F73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44" y="1730327"/>
            <a:ext cx="6992656" cy="38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3D: </a:t>
            </a:r>
            <a:r>
              <a:rPr lang="it-IT" sz="6000" dirty="0">
                <a:latin typeface="+mn-lt"/>
              </a:rPr>
              <a:t>p</a:t>
            </a:r>
            <a:r>
              <a:rPr lang="it-IT" sz="6000" kern="1200" dirty="0">
                <a:latin typeface="+mn-lt"/>
              </a:rPr>
              <a:t>lugins principali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 err="1"/>
              <a:t>WebGi</a:t>
            </a:r>
            <a:r>
              <a:rPr lang="it-IT" kern="1200" dirty="0"/>
              <a:t> </a:t>
            </a:r>
            <a:r>
              <a:rPr lang="it-IT" kern="1200" dirty="0" err="1"/>
              <a:t>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8" name="Immagine 7" descr="Immagine che contiene testo, elettronica, computer, tastiera&#10;&#10;Descrizione generata automaticamente">
            <a:extLst>
              <a:ext uri="{FF2B5EF4-FFF2-40B4-BE49-F238E27FC236}">
                <a16:creationId xmlns:a16="http://schemas.microsoft.com/office/drawing/2014/main" id="{3E07B688-8F62-D919-87BF-F3EE780B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220735"/>
            <a:ext cx="3320515" cy="1867790"/>
          </a:xfrm>
          <a:prstGeom prst="rect">
            <a:avLst/>
          </a:prstGeom>
        </p:spPr>
      </p:pic>
      <p:pic>
        <p:nvPicPr>
          <p:cNvPr id="10" name="Immagine 9" descr="Immagine che contiene traffico, luce&#10;&#10;Descrizione generata automaticamente">
            <a:extLst>
              <a:ext uri="{FF2B5EF4-FFF2-40B4-BE49-F238E27FC236}">
                <a16:creationId xmlns:a16="http://schemas.microsoft.com/office/drawing/2014/main" id="{0D2D19FB-88E7-5E57-430E-782A0FC5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22" y="2220735"/>
            <a:ext cx="3320515" cy="1867790"/>
          </a:xfrm>
          <a:prstGeom prst="rect">
            <a:avLst/>
          </a:prstGeom>
        </p:spPr>
      </p:pic>
      <p:pic>
        <p:nvPicPr>
          <p:cNvPr id="12" name="Immagine 11" descr="Immagine che contiene interno, muro, servizi igienici, bianco&#10;&#10;Descrizione generata automaticamente">
            <a:extLst>
              <a:ext uri="{FF2B5EF4-FFF2-40B4-BE49-F238E27FC236}">
                <a16:creationId xmlns:a16="http://schemas.microsoft.com/office/drawing/2014/main" id="{779CD2CA-4ED2-CE8E-A2BE-63EAAFB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93" y="2220735"/>
            <a:ext cx="3350677" cy="18847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CBEF22-9F42-14AE-6B6A-7D69CE7C7D4B}"/>
              </a:ext>
            </a:extLst>
          </p:cNvPr>
          <p:cNvSpPr txBox="1"/>
          <p:nvPr/>
        </p:nvSpPr>
        <p:spPr>
          <a:xfrm>
            <a:off x="4411993" y="4105490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Screen Space </a:t>
            </a:r>
            <a:r>
              <a:rPr lang="it-IT" sz="2400" dirty="0" err="1"/>
              <a:t>Reflections</a:t>
            </a:r>
            <a:r>
              <a:rPr lang="it-IT" sz="2400" dirty="0"/>
              <a:t> Plugin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DDB72-576B-C695-28F3-DB655E31445E}"/>
              </a:ext>
            </a:extLst>
          </p:cNvPr>
          <p:cNvSpPr txBox="1"/>
          <p:nvPr/>
        </p:nvSpPr>
        <p:spPr>
          <a:xfrm>
            <a:off x="550863" y="4085323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Screen Space Ambient </a:t>
            </a:r>
            <a:r>
              <a:rPr lang="it-IT" sz="2400" dirty="0" err="1"/>
              <a:t>Occlusion</a:t>
            </a:r>
            <a:endParaRPr lang="it-IT" sz="2400" dirty="0"/>
          </a:p>
          <a:p>
            <a:r>
              <a:rPr lang="it-IT" sz="2400" dirty="0"/>
              <a:t>Plugin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62F765-218A-1293-C181-A86A2109DDCD}"/>
              </a:ext>
            </a:extLst>
          </p:cNvPr>
          <p:cNvSpPr txBox="1"/>
          <p:nvPr/>
        </p:nvSpPr>
        <p:spPr>
          <a:xfrm>
            <a:off x="8320622" y="4085324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Bloom Plugin</a:t>
            </a:r>
          </a:p>
        </p:txBody>
      </p:sp>
    </p:spTree>
    <p:extLst>
      <p:ext uri="{BB962C8B-B14F-4D97-AF65-F5344CB8AC3E}">
        <p14:creationId xmlns:p14="http://schemas.microsoft.com/office/powerpoint/2010/main" val="7110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451E96-E091-66DB-A00F-1D6DFA72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graphicFrame>
        <p:nvGraphicFramePr>
          <p:cNvPr id="10" name="Segnaposto contenuto 2">
            <a:extLst>
              <a:ext uri="{FF2B5EF4-FFF2-40B4-BE49-F238E27FC236}">
                <a16:creationId xmlns:a16="http://schemas.microsoft.com/office/drawing/2014/main" id="{3C2494C2-8E4D-852C-7226-EB0DF50E0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3781366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Sottotitolo 15">
            <a:extLst>
              <a:ext uri="{FF2B5EF4-FFF2-40B4-BE49-F238E27FC236}">
                <a16:creationId xmlns:a16="http://schemas.microsoft.com/office/drawing/2014/main" id="{1B8FDDF5-BC54-4EFE-D31F-36A1BDAD1C19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Sviluppo del progetto</a:t>
            </a:r>
            <a:endParaRPr lang="it-IT" dirty="0"/>
          </a:p>
        </p:txBody>
      </p:sp>
      <p:sp>
        <p:nvSpPr>
          <p:cNvPr id="16" name="Titolo 14">
            <a:extLst>
              <a:ext uri="{FF2B5EF4-FFF2-40B4-BE49-F238E27FC236}">
                <a16:creationId xmlns:a16="http://schemas.microsoft.com/office/drawing/2014/main" id="{5974E801-138E-449B-FEBF-FB4E37F7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37987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>
                <a:latin typeface="+mn-lt"/>
              </a:rPr>
              <a:t>Analisi dei requisti e del problema</a:t>
            </a:r>
            <a:endParaRPr lang="it-IT" sz="60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266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639018"/>
              </p:ext>
            </p:extLst>
          </p:nvPr>
        </p:nvGraphicFramePr>
        <p:xfrm>
          <a:off x="123371" y="2234346"/>
          <a:ext cx="11945257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Titolo 14">
            <a:extLst>
              <a:ext uri="{FF2B5EF4-FFF2-40B4-BE49-F238E27FC236}">
                <a16:creationId xmlns:a16="http://schemas.microsoft.com/office/drawing/2014/main" id="{15BFAFCB-88B9-5C3F-F077-632E42B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Sviluppo di una scena virtuale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C54ED4DD-606A-8780-3B31-A07F0A76160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Sviluppo del progetto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3-16 12-49-31">
            <a:hlinkClick r:id="" action="ppaction://media"/>
            <a:extLst>
              <a:ext uri="{FF2B5EF4-FFF2-40B4-BE49-F238E27FC236}">
                <a16:creationId xmlns:a16="http://schemas.microsoft.com/office/drawing/2014/main" id="{522A986B-112A-4202-9CB1-EC732E10E9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807" y="269500"/>
            <a:ext cx="11234057" cy="6318999"/>
          </a:xfr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97F62-B579-0663-5E62-FA943F51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it-IT" noProof="0" smtClean="0"/>
              <a:t>16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10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17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603878"/>
              </p:ext>
            </p:extLst>
          </p:nvPr>
        </p:nvGraphicFramePr>
        <p:xfrm>
          <a:off x="2392998" y="19659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Conclusioni e sviluppi futuri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21383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18</a:t>
            </a:fld>
            <a:endParaRPr lang="it-IT" dirty="0"/>
          </a:p>
        </p:txBody>
      </p:sp>
      <p:sp>
        <p:nvSpPr>
          <p:cNvPr id="11" name="Titolo 14">
            <a:extLst>
              <a:ext uri="{FF2B5EF4-FFF2-40B4-BE49-F238E27FC236}">
                <a16:creationId xmlns:a16="http://schemas.microsoft.com/office/drawing/2014/main" id="{18A71F72-B4A5-71EF-1398-5AB2A4D9A193}"/>
              </a:ext>
            </a:extLst>
          </p:cNvPr>
          <p:cNvSpPr txBox="1">
            <a:spLocks/>
          </p:cNvSpPr>
          <p:nvPr/>
        </p:nvSpPr>
        <p:spPr>
          <a:xfrm>
            <a:off x="2677546" y="2599641"/>
            <a:ext cx="6836907" cy="8293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latin typeface="+mn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38" y="596348"/>
            <a:ext cx="3565524" cy="625565"/>
          </a:xfrm>
        </p:spPr>
        <p:txBody>
          <a:bodyPr rtlCol="0"/>
          <a:lstStyle/>
          <a:p>
            <a:pPr algn="just" rtl="0"/>
            <a:r>
              <a:rPr lang="it-IT" sz="6000" dirty="0">
                <a:latin typeface="+mn-lt"/>
              </a:rPr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238" y="1721240"/>
            <a:ext cx="3565524" cy="3415519"/>
          </a:xfrm>
        </p:spPr>
        <p:txBody>
          <a:bodyPr rtlCol="0"/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4000" dirty="0"/>
              <a:t>Introduzione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4000" dirty="0"/>
              <a:t>Stato dell’arte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4000" dirty="0" err="1"/>
              <a:t>WebGi</a:t>
            </a:r>
            <a:r>
              <a:rPr lang="it-IT" sz="4000" dirty="0"/>
              <a:t> </a:t>
            </a:r>
            <a:r>
              <a:rPr lang="it-IT" sz="4000" dirty="0" err="1"/>
              <a:t>Sdk</a:t>
            </a:r>
            <a:endParaRPr lang="it-IT" sz="4000" dirty="0"/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sz="4000" dirty="0"/>
              <a:t>Conclusioni</a:t>
            </a:r>
          </a:p>
          <a:p>
            <a:pPr algn="just" rtl="0"/>
            <a:endParaRPr lang="it-IT" dirty="0"/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Immagine che contiene testo, interno, muro, bevanda&#10;&#10;Descrizione generata automaticamente">
            <a:extLst>
              <a:ext uri="{FF2B5EF4-FFF2-40B4-BE49-F238E27FC236}">
                <a16:creationId xmlns:a16="http://schemas.microsoft.com/office/drawing/2014/main" id="{9A09C350-4960-1B1B-805A-4F9502BE9D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630" r="14630"/>
          <a:stretch>
            <a:fillRect/>
          </a:stretch>
        </p:blipFill>
        <p:spPr>
          <a:xfrm>
            <a:off x="5208588" y="1597025"/>
            <a:ext cx="3449637" cy="344805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dirty="0"/>
              <a:t>Introduzione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3</a:t>
            </a:fld>
            <a:endParaRPr lang="it-IT"/>
          </a:p>
        </p:txBody>
      </p:sp>
      <p:pic>
        <p:nvPicPr>
          <p:cNvPr id="24" name="Segnaposto immagine 23">
            <a:extLst>
              <a:ext uri="{FF2B5EF4-FFF2-40B4-BE49-F238E27FC236}">
                <a16:creationId xmlns:a16="http://schemas.microsoft.com/office/drawing/2014/main" id="{229EFB85-70B8-442B-3BD5-A69A46D45C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4646" r="14646"/>
          <a:stretch>
            <a:fillRect/>
          </a:stretch>
        </p:blipFill>
        <p:spPr/>
      </p:pic>
      <p:pic>
        <p:nvPicPr>
          <p:cNvPr id="26" name="Segnaposto immagine 15">
            <a:extLst>
              <a:ext uri="{FF2B5EF4-FFF2-40B4-BE49-F238E27FC236}">
                <a16:creationId xmlns:a16="http://schemas.microsoft.com/office/drawing/2014/main" id="{7F27C996-C52D-8D52-CF2F-8CB909CAB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30" r="14630"/>
          <a:stretch/>
        </p:blipFill>
        <p:spPr>
          <a:xfrm>
            <a:off x="8888896" y="3321050"/>
            <a:ext cx="2982912" cy="2981540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</p:pic>
      <p:sp>
        <p:nvSpPr>
          <p:cNvPr id="30" name="Titolo 14">
            <a:extLst>
              <a:ext uri="{FF2B5EF4-FFF2-40B4-BE49-F238E27FC236}">
                <a16:creationId xmlns:a16="http://schemas.microsoft.com/office/drawing/2014/main" id="{EF3708BF-EB98-37AD-AE84-2F0FDC34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477651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Introduzione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DD824FD-596D-C637-8245-B4989A474A2F}"/>
              </a:ext>
            </a:extLst>
          </p:cNvPr>
          <p:cNvSpPr txBox="1"/>
          <p:nvPr/>
        </p:nvSpPr>
        <p:spPr>
          <a:xfrm>
            <a:off x="546793" y="1379577"/>
            <a:ext cx="441879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000" b="0" i="0" u="none" strike="noStrike" dirty="0" err="1">
                <a:effectLst/>
              </a:rPr>
              <a:t>OpGroup</a:t>
            </a:r>
            <a:r>
              <a:rPr lang="it-IT" sz="2000" b="0" i="0" u="none" strike="noStrike" dirty="0">
                <a:effectLst/>
              </a:rPr>
              <a:t> è un’azienda nel bolognese che da oltre 50 anni produce principalmente espositori per il make-up.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000" b="0" i="0" u="none" strike="noStrike" dirty="0">
                <a:effectLst/>
              </a:rPr>
              <a:t>L’obiettivo della tesi è quello migliorare ed ottimizzare le scene virtuali da loro prodotte, anche esplorando nuove soluzioni software.</a:t>
            </a: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HTML5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17" name="Immagine 16" descr="Immagine che contiene logo&#10;&#10;Descrizione generata automaticamente">
            <a:extLst>
              <a:ext uri="{FF2B5EF4-FFF2-40B4-BE49-F238E27FC236}">
                <a16:creationId xmlns:a16="http://schemas.microsoft.com/office/drawing/2014/main" id="{D96E1DF9-8EEC-1C24-C74C-851B03F1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913" y="2112069"/>
            <a:ext cx="1878894" cy="18788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529446" y="2082020"/>
            <a:ext cx="7175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u="none" strike="noStrike" dirty="0">
                <a:effectLst/>
              </a:rPr>
              <a:t>Linguaggio di marcatura per lo sviluppo di pagine web. Introduce l’elemento </a:t>
            </a:r>
            <a:r>
              <a:rPr lang="it-IT" sz="2400" b="1" i="0" u="none" strike="noStrike" dirty="0">
                <a:effectLst/>
              </a:rPr>
              <a:t>canvas</a:t>
            </a:r>
            <a:r>
              <a:rPr lang="it-IT" sz="2400" b="0" i="0" u="none" strike="noStrike" dirty="0">
                <a:effectLst/>
              </a:rPr>
              <a:t>: è una zona di disegno bidimensionale in cui è possibile rappresentare immagini dinamiche e interattive attraverso script JavaScript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 err="1">
                <a:latin typeface="+mn-lt"/>
              </a:rPr>
              <a:t>WebGL</a:t>
            </a:r>
            <a:endParaRPr lang="it-IT" sz="6000" kern="1200" dirty="0">
              <a:latin typeface="+mn-lt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dirty="0"/>
              <a:t>Stato dell’arte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 err="1">
                <a:effectLst/>
              </a:rPr>
              <a:t>WebGL</a:t>
            </a:r>
            <a:r>
              <a:rPr lang="it-IT" sz="2400" b="0" i="0" u="none" strike="noStrike" dirty="0">
                <a:effectLst/>
              </a:rPr>
              <a:t> è una libreria JavaScript che consente di utilizzare le funzionalità di rendering 3D della GPU per creare </a:t>
            </a:r>
            <a:r>
              <a:rPr lang="it-IT" sz="2400" b="1" i="0" u="none" strike="noStrike" dirty="0">
                <a:effectLst/>
              </a:rPr>
              <a:t>contenuti</a:t>
            </a:r>
            <a:r>
              <a:rPr lang="it-IT" sz="2400" b="0" i="0" u="none" strike="noStrike" dirty="0">
                <a:effectLst/>
              </a:rPr>
              <a:t> </a:t>
            </a:r>
            <a:r>
              <a:rPr lang="it-IT" sz="2400" b="1" i="0" u="none" strike="noStrike" dirty="0">
                <a:effectLst/>
              </a:rPr>
              <a:t>interattivi</a:t>
            </a:r>
            <a:r>
              <a:rPr lang="it-IT" sz="2400" b="0" i="0" u="none" strike="noStrike" dirty="0">
                <a:effectLst/>
              </a:rPr>
              <a:t> tramite il browser.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Si possono quindi utilizzare le funzioni di </a:t>
            </a:r>
            <a:r>
              <a:rPr lang="it-IT" sz="2400" b="0" i="0" u="none" strike="noStrike" dirty="0" err="1">
                <a:effectLst/>
              </a:rPr>
              <a:t>WebGL</a:t>
            </a:r>
            <a:r>
              <a:rPr lang="it-IT" sz="2400" b="0" i="0" u="none" strike="noStrike" dirty="0">
                <a:effectLst/>
              </a:rPr>
              <a:t> per: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 creare oggetti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applicare texture e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utilizzare le funzionalità avanzate come il rendering di ombre.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9" name="Immagine 18" descr="Immagine che contiene logo&#10;&#10;Descrizione generata automaticamente">
            <a:extLst>
              <a:ext uri="{FF2B5EF4-FFF2-40B4-BE49-F238E27FC236}">
                <a16:creationId xmlns:a16="http://schemas.microsoft.com/office/drawing/2014/main" id="{B2418E0F-6AF5-3520-29A7-A68DA6F1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77" y="3101009"/>
            <a:ext cx="3961766" cy="16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2944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Pipeline di rendering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C32299C-44D8-6080-A9E5-8656F389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082019"/>
            <a:ext cx="7253762" cy="40802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E3AD86-D994-3CAF-5740-CEA3EBD781A7}"/>
              </a:ext>
            </a:extLst>
          </p:cNvPr>
          <p:cNvSpPr txBox="1"/>
          <p:nvPr/>
        </p:nvSpPr>
        <p:spPr>
          <a:xfrm>
            <a:off x="8477871" y="2082019"/>
            <a:ext cx="3163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realizzata dalla GPU che, dopo aver ricevuto i vertici da elaborare e disegnare dalla CPU esegue un insieme di operazioni atte a disegnare sullo schermo i pixel dell’immagine.</a:t>
            </a:r>
          </a:p>
          <a:p>
            <a:endParaRPr lang="it-IT" dirty="0"/>
          </a:p>
          <a:p>
            <a:r>
              <a:rPr lang="it-IT" b="1" dirty="0" err="1"/>
              <a:t>Bottleneck</a:t>
            </a:r>
            <a:r>
              <a:rPr lang="it-IT" b="1" dirty="0"/>
              <a:t> </a:t>
            </a:r>
            <a:r>
              <a:rPr lang="it-IT" dirty="0"/>
              <a:t>nel trasferimento dei dati dalla CPU alla scheda grafica. Viene rallentato il flusso di lavoro del rendering, impedendo al sistema di raggiungere la massima efficienza.</a:t>
            </a:r>
          </a:p>
        </p:txBody>
      </p:sp>
    </p:spTree>
    <p:extLst>
      <p:ext uri="{BB962C8B-B14F-4D97-AF65-F5344CB8AC3E}">
        <p14:creationId xmlns:p14="http://schemas.microsoft.com/office/powerpoint/2010/main" val="23231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Three.js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Three.js è una libreria JavaScript open-source.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Consente di creare e visualizzare grafica 3D all’interno di un browser web sfruttando la tecnologia </a:t>
            </a:r>
            <a:r>
              <a:rPr lang="it-IT" sz="2400" dirty="0" err="1"/>
              <a:t>WebGL</a:t>
            </a:r>
            <a:r>
              <a:rPr lang="it-IT" sz="2400" dirty="0"/>
              <a:t> per offrire un’ampia gamma di </a:t>
            </a:r>
            <a:r>
              <a:rPr lang="it-IT" sz="2400" b="1" dirty="0"/>
              <a:t>funzionalità</a:t>
            </a:r>
            <a:r>
              <a:rPr lang="it-IT" sz="2400" dirty="0"/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Importazione e creazione di modelli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Illuminazione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Applicazione di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Animazioni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5" name="Immagine 4" descr="Immagine che contiene poligono&#10;&#10;Descrizione generata automaticamente">
            <a:extLst>
              <a:ext uri="{FF2B5EF4-FFF2-40B4-BE49-F238E27FC236}">
                <a16:creationId xmlns:a16="http://schemas.microsoft.com/office/drawing/2014/main" id="{D7034FE7-6BDD-92E1-C83D-B02562E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447" y="2264227"/>
            <a:ext cx="2901825" cy="29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 err="1">
                <a:latin typeface="+mn-lt"/>
              </a:rPr>
              <a:t>WebGi</a:t>
            </a:r>
            <a:endParaRPr lang="it-IT" sz="6000" kern="1200" dirty="0">
              <a:latin typeface="+mn-lt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 err="1"/>
              <a:t>WebGi</a:t>
            </a:r>
            <a:r>
              <a:rPr lang="it-IT" kern="1200" dirty="0"/>
              <a:t> </a:t>
            </a:r>
            <a:r>
              <a:rPr lang="it-IT" kern="1200" dirty="0" err="1"/>
              <a:t>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Framework, scritto in </a:t>
            </a:r>
            <a:r>
              <a:rPr lang="it-IT" sz="2400" dirty="0" err="1"/>
              <a:t>TypeScript</a:t>
            </a:r>
            <a:endParaRPr lang="it-IT" sz="2400" dirty="0"/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Permette di visualizzare modelli 3D basato su rendering foto realistici e facilità di utilizzo dello sviluppatore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Facilmente integrabile sui siti web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Numerosi plugins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Editor online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08070F7A-0FD0-E10A-7A11-8520C3E0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77" y="2082020"/>
            <a:ext cx="2962086" cy="29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>
                <a:latin typeface="+mn-lt"/>
              </a:rPr>
              <a:t>Viewer 3D</a:t>
            </a:r>
            <a:endParaRPr lang="it-IT" sz="6000" kern="1200" dirty="0">
              <a:latin typeface="+mn-lt"/>
            </a:endParaRP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/>
              <a:t>WebGi Sdk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Il Viewer 3D è il core di </a:t>
            </a:r>
            <a:r>
              <a:rPr lang="it-IT" sz="2400" dirty="0" err="1"/>
              <a:t>WebGi</a:t>
            </a:r>
            <a:r>
              <a:rPr lang="it-IT" sz="2400" dirty="0"/>
              <a:t> ed è stato sviluppato sulla base di Three.js, in una versione modificata dallo sviluppatore stesso.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Architettura organizzata in classi, interfacce e plugins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Simple API con un Single Entry Point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Ottimizzato per tutti i dispositivi: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 err="1"/>
              <a:t>Adaptive</a:t>
            </a:r>
            <a:r>
              <a:rPr lang="it-IT" sz="2400" dirty="0"/>
              <a:t> Quality Control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Progressive Rendering Pipeline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360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{3333B72C-10FA-489E-A2F1-D9FE3E45CDAE}tf33713516_win32</Template>
  <TotalTime>184</TotalTime>
  <Words>751</Words>
  <Application>Microsoft Office PowerPoint</Application>
  <PresentationFormat>Widescreen</PresentationFormat>
  <Paragraphs>155</Paragraphs>
  <Slides>18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Gill Sans MT</vt:lpstr>
      <vt:lpstr>Symbol</vt:lpstr>
      <vt:lpstr>Walbaum Display</vt:lpstr>
      <vt:lpstr>3DFloatVTI</vt:lpstr>
      <vt:lpstr>ANALISI DI WEBGI PER LO SVILUPPO E L’OTTIMIZZAZIONE DI SCENE VIRTUALI 3D  </vt:lpstr>
      <vt:lpstr>Sommario</vt:lpstr>
      <vt:lpstr>Introduzione</vt:lpstr>
      <vt:lpstr>HTML5</vt:lpstr>
      <vt:lpstr>WebGL</vt:lpstr>
      <vt:lpstr>Pipeline di rendering</vt:lpstr>
      <vt:lpstr>Three.js</vt:lpstr>
      <vt:lpstr>WebGi</vt:lpstr>
      <vt:lpstr>Viewer 3D</vt:lpstr>
      <vt:lpstr>Viewer 3D:  Adaptive Quality Control</vt:lpstr>
      <vt:lpstr>Viewer 3D:  Progressive Rendering Pipeline</vt:lpstr>
      <vt:lpstr>Viewer 3D: materiali PBR</vt:lpstr>
      <vt:lpstr>Viewer 3D: plugins principali</vt:lpstr>
      <vt:lpstr>Analisi dei requisti e del problema</vt:lpstr>
      <vt:lpstr>Sviluppo di una scena virtuale</vt:lpstr>
      <vt:lpstr>Presentazione standard di PowerPoint</vt:lpstr>
      <vt:lpstr>Conclusioni e 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WEBGI PER LO SVILUPPO E L’OTTIMIZZAZIONE DI SCENE VIRTUALI 3D  </dc:title>
  <dc:creator>Davide Greco - davide.greco4@studio.unibo.it</dc:creator>
  <cp:lastModifiedBy>Davide Greco - davide.greco4@studio.unibo.it</cp:lastModifiedBy>
  <cp:revision>4</cp:revision>
  <dcterms:created xsi:type="dcterms:W3CDTF">2023-03-16T08:47:52Z</dcterms:created>
  <dcterms:modified xsi:type="dcterms:W3CDTF">2023-03-16T11:52:27Z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